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82" r:id="rId2"/>
    <p:sldId id="256" r:id="rId3"/>
    <p:sldId id="277" r:id="rId4"/>
    <p:sldId id="259" r:id="rId5"/>
    <p:sldId id="261" r:id="rId6"/>
    <p:sldId id="268" r:id="rId7"/>
    <p:sldId id="271" r:id="rId8"/>
    <p:sldId id="272" r:id="rId9"/>
    <p:sldId id="286" r:id="rId10"/>
    <p:sldId id="263" r:id="rId11"/>
    <p:sldId id="264" r:id="rId12"/>
    <p:sldId id="265" r:id="rId13"/>
    <p:sldId id="270" r:id="rId14"/>
    <p:sldId id="267" r:id="rId15"/>
    <p:sldId id="285" r:id="rId16"/>
    <p:sldId id="260" r:id="rId17"/>
    <p:sldId id="275" r:id="rId18"/>
    <p:sldId id="266" r:id="rId19"/>
    <p:sldId id="276" r:id="rId20"/>
    <p:sldId id="284" r:id="rId21"/>
    <p:sldId id="262" r:id="rId22"/>
    <p:sldId id="278" r:id="rId23"/>
    <p:sldId id="269" r:id="rId24"/>
    <p:sldId id="273" r:id="rId25"/>
    <p:sldId id="274" r:id="rId26"/>
    <p:sldId id="287"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87E5"/>
    <a:srgbClr val="37D1DC"/>
    <a:srgbClr val="DE2575"/>
    <a:srgbClr val="FF513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22" autoAdjust="0"/>
    <p:restoredTop sz="94660"/>
  </p:normalViewPr>
  <p:slideViewPr>
    <p:cSldViewPr snapToGrid="0" showGuides="1">
      <p:cViewPr varScale="1">
        <p:scale>
          <a:sx n="80" d="100"/>
          <a:sy n="80" d="100"/>
        </p:scale>
        <p:origin x="126" y="588"/>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592A-0297-4BE3-A95E-858ADB1A3BC7}"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45190-C92B-4638-974F-2FE6EA0FD731}" type="slidenum">
              <a:rPr lang="zh-CN" altLang="en-US" smtClean="0"/>
              <a:t>‹#›</a:t>
            </a:fld>
            <a:endParaRPr lang="zh-CN" altLang="en-US"/>
          </a:p>
        </p:txBody>
      </p:sp>
    </p:spTree>
    <p:extLst>
      <p:ext uri="{BB962C8B-B14F-4D97-AF65-F5344CB8AC3E}">
        <p14:creationId xmlns:p14="http://schemas.microsoft.com/office/powerpoint/2010/main" val="67991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a:t>
            </a:fld>
            <a:endParaRPr lang="zh-CN" altLang="en-US"/>
          </a:p>
        </p:txBody>
      </p:sp>
    </p:spTree>
    <p:extLst>
      <p:ext uri="{BB962C8B-B14F-4D97-AF65-F5344CB8AC3E}">
        <p14:creationId xmlns:p14="http://schemas.microsoft.com/office/powerpoint/2010/main" val="268749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10</a:t>
            </a:fld>
            <a:endParaRPr lang="zh-CN" altLang="en-US"/>
          </a:p>
        </p:txBody>
      </p:sp>
    </p:spTree>
    <p:extLst>
      <p:ext uri="{BB962C8B-B14F-4D97-AF65-F5344CB8AC3E}">
        <p14:creationId xmlns:p14="http://schemas.microsoft.com/office/powerpoint/2010/main" val="2281202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11</a:t>
            </a:fld>
            <a:endParaRPr lang="zh-CN" altLang="en-US"/>
          </a:p>
        </p:txBody>
      </p:sp>
    </p:spTree>
    <p:extLst>
      <p:ext uri="{BB962C8B-B14F-4D97-AF65-F5344CB8AC3E}">
        <p14:creationId xmlns:p14="http://schemas.microsoft.com/office/powerpoint/2010/main" val="1219850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12</a:t>
            </a:fld>
            <a:endParaRPr lang="zh-CN" altLang="en-US"/>
          </a:p>
        </p:txBody>
      </p:sp>
    </p:spTree>
    <p:extLst>
      <p:ext uri="{BB962C8B-B14F-4D97-AF65-F5344CB8AC3E}">
        <p14:creationId xmlns:p14="http://schemas.microsoft.com/office/powerpoint/2010/main" val="3877917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13</a:t>
            </a:fld>
            <a:endParaRPr lang="zh-CN" altLang="en-US"/>
          </a:p>
        </p:txBody>
      </p:sp>
    </p:spTree>
    <p:extLst>
      <p:ext uri="{BB962C8B-B14F-4D97-AF65-F5344CB8AC3E}">
        <p14:creationId xmlns:p14="http://schemas.microsoft.com/office/powerpoint/2010/main" val="755776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14</a:t>
            </a:fld>
            <a:endParaRPr lang="zh-CN" altLang="en-US"/>
          </a:p>
        </p:txBody>
      </p:sp>
    </p:spTree>
    <p:extLst>
      <p:ext uri="{BB962C8B-B14F-4D97-AF65-F5344CB8AC3E}">
        <p14:creationId xmlns:p14="http://schemas.microsoft.com/office/powerpoint/2010/main" val="398873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15</a:t>
            </a:fld>
            <a:endParaRPr lang="zh-CN" altLang="en-US"/>
          </a:p>
        </p:txBody>
      </p:sp>
    </p:spTree>
    <p:extLst>
      <p:ext uri="{BB962C8B-B14F-4D97-AF65-F5344CB8AC3E}">
        <p14:creationId xmlns:p14="http://schemas.microsoft.com/office/powerpoint/2010/main" val="11489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16</a:t>
            </a:fld>
            <a:endParaRPr lang="zh-CN" altLang="en-US"/>
          </a:p>
        </p:txBody>
      </p:sp>
    </p:spTree>
    <p:extLst>
      <p:ext uri="{BB962C8B-B14F-4D97-AF65-F5344CB8AC3E}">
        <p14:creationId xmlns:p14="http://schemas.microsoft.com/office/powerpoint/2010/main" val="189706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17</a:t>
            </a:fld>
            <a:endParaRPr lang="zh-CN" altLang="en-US"/>
          </a:p>
        </p:txBody>
      </p:sp>
    </p:spTree>
    <p:extLst>
      <p:ext uri="{BB962C8B-B14F-4D97-AF65-F5344CB8AC3E}">
        <p14:creationId xmlns:p14="http://schemas.microsoft.com/office/powerpoint/2010/main" val="2895719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18</a:t>
            </a:fld>
            <a:endParaRPr lang="zh-CN" altLang="en-US"/>
          </a:p>
        </p:txBody>
      </p:sp>
    </p:spTree>
    <p:extLst>
      <p:ext uri="{BB962C8B-B14F-4D97-AF65-F5344CB8AC3E}">
        <p14:creationId xmlns:p14="http://schemas.microsoft.com/office/powerpoint/2010/main" val="1474910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19</a:t>
            </a:fld>
            <a:endParaRPr lang="zh-CN" altLang="en-US"/>
          </a:p>
        </p:txBody>
      </p:sp>
    </p:spTree>
    <p:extLst>
      <p:ext uri="{BB962C8B-B14F-4D97-AF65-F5344CB8AC3E}">
        <p14:creationId xmlns:p14="http://schemas.microsoft.com/office/powerpoint/2010/main" val="1812729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2</a:t>
            </a:fld>
            <a:endParaRPr lang="zh-CN" altLang="en-US"/>
          </a:p>
        </p:txBody>
      </p:sp>
    </p:spTree>
    <p:extLst>
      <p:ext uri="{BB962C8B-B14F-4D97-AF65-F5344CB8AC3E}">
        <p14:creationId xmlns:p14="http://schemas.microsoft.com/office/powerpoint/2010/main" val="3807560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20</a:t>
            </a:fld>
            <a:endParaRPr lang="zh-CN" altLang="en-US"/>
          </a:p>
        </p:txBody>
      </p:sp>
    </p:spTree>
    <p:extLst>
      <p:ext uri="{BB962C8B-B14F-4D97-AF65-F5344CB8AC3E}">
        <p14:creationId xmlns:p14="http://schemas.microsoft.com/office/powerpoint/2010/main" val="1581418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21</a:t>
            </a:fld>
            <a:endParaRPr lang="zh-CN" altLang="en-US"/>
          </a:p>
        </p:txBody>
      </p:sp>
    </p:spTree>
    <p:extLst>
      <p:ext uri="{BB962C8B-B14F-4D97-AF65-F5344CB8AC3E}">
        <p14:creationId xmlns:p14="http://schemas.microsoft.com/office/powerpoint/2010/main" val="3444368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22</a:t>
            </a:fld>
            <a:endParaRPr lang="zh-CN" altLang="en-US"/>
          </a:p>
        </p:txBody>
      </p:sp>
    </p:spTree>
    <p:extLst>
      <p:ext uri="{BB962C8B-B14F-4D97-AF65-F5344CB8AC3E}">
        <p14:creationId xmlns:p14="http://schemas.microsoft.com/office/powerpoint/2010/main" val="3118723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23</a:t>
            </a:fld>
            <a:endParaRPr lang="zh-CN" altLang="en-US"/>
          </a:p>
        </p:txBody>
      </p:sp>
    </p:spTree>
    <p:extLst>
      <p:ext uri="{BB962C8B-B14F-4D97-AF65-F5344CB8AC3E}">
        <p14:creationId xmlns:p14="http://schemas.microsoft.com/office/powerpoint/2010/main" val="940580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24</a:t>
            </a:fld>
            <a:endParaRPr lang="zh-CN" altLang="en-US"/>
          </a:p>
        </p:txBody>
      </p:sp>
    </p:spTree>
    <p:extLst>
      <p:ext uri="{BB962C8B-B14F-4D97-AF65-F5344CB8AC3E}">
        <p14:creationId xmlns:p14="http://schemas.microsoft.com/office/powerpoint/2010/main" val="2043918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25</a:t>
            </a:fld>
            <a:endParaRPr lang="zh-CN" altLang="en-US"/>
          </a:p>
        </p:txBody>
      </p:sp>
    </p:spTree>
    <p:extLst>
      <p:ext uri="{BB962C8B-B14F-4D97-AF65-F5344CB8AC3E}">
        <p14:creationId xmlns:p14="http://schemas.microsoft.com/office/powerpoint/2010/main" val="2913084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26</a:t>
            </a:fld>
            <a:endParaRPr lang="zh-CN" altLang="en-US"/>
          </a:p>
        </p:txBody>
      </p:sp>
    </p:spTree>
    <p:extLst>
      <p:ext uri="{BB962C8B-B14F-4D97-AF65-F5344CB8AC3E}">
        <p14:creationId xmlns:p14="http://schemas.microsoft.com/office/powerpoint/2010/main" val="87585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3</a:t>
            </a:fld>
            <a:endParaRPr lang="zh-CN" altLang="en-US"/>
          </a:p>
        </p:txBody>
      </p:sp>
    </p:spTree>
    <p:extLst>
      <p:ext uri="{BB962C8B-B14F-4D97-AF65-F5344CB8AC3E}">
        <p14:creationId xmlns:p14="http://schemas.microsoft.com/office/powerpoint/2010/main" val="5906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4</a:t>
            </a:fld>
            <a:endParaRPr lang="zh-CN" altLang="en-US"/>
          </a:p>
        </p:txBody>
      </p:sp>
    </p:spTree>
    <p:extLst>
      <p:ext uri="{BB962C8B-B14F-4D97-AF65-F5344CB8AC3E}">
        <p14:creationId xmlns:p14="http://schemas.microsoft.com/office/powerpoint/2010/main" val="40320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5</a:t>
            </a:fld>
            <a:endParaRPr lang="zh-CN" altLang="en-US"/>
          </a:p>
        </p:txBody>
      </p:sp>
    </p:spTree>
    <p:extLst>
      <p:ext uri="{BB962C8B-B14F-4D97-AF65-F5344CB8AC3E}">
        <p14:creationId xmlns:p14="http://schemas.microsoft.com/office/powerpoint/2010/main" val="104772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6</a:t>
            </a:fld>
            <a:endParaRPr lang="zh-CN" altLang="en-US"/>
          </a:p>
        </p:txBody>
      </p:sp>
    </p:spTree>
    <p:extLst>
      <p:ext uri="{BB962C8B-B14F-4D97-AF65-F5344CB8AC3E}">
        <p14:creationId xmlns:p14="http://schemas.microsoft.com/office/powerpoint/2010/main" val="261512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7</a:t>
            </a:fld>
            <a:endParaRPr lang="zh-CN" altLang="en-US"/>
          </a:p>
        </p:txBody>
      </p:sp>
    </p:spTree>
    <p:extLst>
      <p:ext uri="{BB962C8B-B14F-4D97-AF65-F5344CB8AC3E}">
        <p14:creationId xmlns:p14="http://schemas.microsoft.com/office/powerpoint/2010/main" val="1712273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8</a:t>
            </a:fld>
            <a:endParaRPr lang="zh-CN" altLang="en-US"/>
          </a:p>
        </p:txBody>
      </p:sp>
    </p:spTree>
    <p:extLst>
      <p:ext uri="{BB962C8B-B14F-4D97-AF65-F5344CB8AC3E}">
        <p14:creationId xmlns:p14="http://schemas.microsoft.com/office/powerpoint/2010/main" val="3503530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45190-C92B-4638-974F-2FE6EA0FD731}" type="slidenum">
              <a:rPr lang="zh-CN" altLang="en-US" smtClean="0"/>
              <a:t>9</a:t>
            </a:fld>
            <a:endParaRPr lang="zh-CN" altLang="en-US"/>
          </a:p>
        </p:txBody>
      </p:sp>
    </p:spTree>
    <p:extLst>
      <p:ext uri="{BB962C8B-B14F-4D97-AF65-F5344CB8AC3E}">
        <p14:creationId xmlns:p14="http://schemas.microsoft.com/office/powerpoint/2010/main" val="374392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4947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5900"/>
                    </a14:imgEffect>
                    <a14:imgEffect>
                      <a14:brightnessContrast contrast="40000"/>
                    </a14:imgEffect>
                  </a14:imgLayer>
                </a14:imgProps>
              </a:ext>
            </a:extLst>
          </a:blip>
          <a:srcRect t="11526" b="11526"/>
          <a:stretch/>
        </p:blipFill>
        <p:spPr>
          <a:xfrm>
            <a:off x="0" y="0"/>
            <a:ext cx="12192000" cy="6019800"/>
          </a:xfrm>
          <a:prstGeom prst="rect">
            <a:avLst/>
          </a:prstGeom>
        </p:spPr>
      </p:pic>
      <p:sp>
        <p:nvSpPr>
          <p:cNvPr id="5" name="矩形 4"/>
          <p:cNvSpPr/>
          <p:nvPr userDrawn="1"/>
        </p:nvSpPr>
        <p:spPr>
          <a:xfrm>
            <a:off x="-1" y="0"/>
            <a:ext cx="12192001"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 y="0"/>
            <a:ext cx="12192001" cy="4383314"/>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 y="4383314"/>
            <a:ext cx="12192001" cy="2474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803665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5885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400965" y="1651820"/>
            <a:ext cx="3254835" cy="4380681"/>
          </a:xfrm>
          <a:custGeom>
            <a:avLst/>
            <a:gdLst>
              <a:gd name="connsiteX0" fmla="*/ 0 w 3254835"/>
              <a:gd name="connsiteY0" fmla="*/ 0 h 4380681"/>
              <a:gd name="connsiteX1" fmla="*/ 3254835 w 3254835"/>
              <a:gd name="connsiteY1" fmla="*/ 0 h 4380681"/>
              <a:gd name="connsiteX2" fmla="*/ 3254835 w 3254835"/>
              <a:gd name="connsiteY2" fmla="*/ 4380681 h 4380681"/>
              <a:gd name="connsiteX3" fmla="*/ 0 w 3254835"/>
              <a:gd name="connsiteY3" fmla="*/ 4380681 h 4380681"/>
            </a:gdLst>
            <a:ahLst/>
            <a:cxnLst>
              <a:cxn ang="0">
                <a:pos x="connsiteX0" y="connsiteY0"/>
              </a:cxn>
              <a:cxn ang="0">
                <a:pos x="connsiteX1" y="connsiteY1"/>
              </a:cxn>
              <a:cxn ang="0">
                <a:pos x="connsiteX2" y="connsiteY2"/>
              </a:cxn>
              <a:cxn ang="0">
                <a:pos x="connsiteX3" y="connsiteY3"/>
              </a:cxn>
            </a:cxnLst>
            <a:rect l="l" t="t" r="r" b="b"/>
            <a:pathLst>
              <a:path w="3254835" h="4380681">
                <a:moveTo>
                  <a:pt x="0" y="0"/>
                </a:moveTo>
                <a:lnTo>
                  <a:pt x="3254835" y="0"/>
                </a:lnTo>
                <a:lnTo>
                  <a:pt x="3254835" y="4380681"/>
                </a:lnTo>
                <a:lnTo>
                  <a:pt x="0" y="4380681"/>
                </a:lnTo>
                <a:close/>
              </a:path>
            </a:pathLst>
          </a:custGeom>
          <a:solidFill>
            <a:schemeClr val="tx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679463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74714" y="1651000"/>
            <a:ext cx="4459287" cy="4076700"/>
          </a:xfrm>
          <a:custGeom>
            <a:avLst/>
            <a:gdLst>
              <a:gd name="connsiteX0" fmla="*/ 0 w 4459287"/>
              <a:gd name="connsiteY0" fmla="*/ 0 h 4076700"/>
              <a:gd name="connsiteX1" fmla="*/ 4459287 w 4459287"/>
              <a:gd name="connsiteY1" fmla="*/ 0 h 4076700"/>
              <a:gd name="connsiteX2" fmla="*/ 4459287 w 4459287"/>
              <a:gd name="connsiteY2" fmla="*/ 4076700 h 4076700"/>
              <a:gd name="connsiteX3" fmla="*/ 0 w 4459287"/>
              <a:gd name="connsiteY3" fmla="*/ 4076700 h 4076700"/>
            </a:gdLst>
            <a:ahLst/>
            <a:cxnLst>
              <a:cxn ang="0">
                <a:pos x="connsiteX0" y="connsiteY0"/>
              </a:cxn>
              <a:cxn ang="0">
                <a:pos x="connsiteX1" y="connsiteY1"/>
              </a:cxn>
              <a:cxn ang="0">
                <a:pos x="connsiteX2" y="connsiteY2"/>
              </a:cxn>
              <a:cxn ang="0">
                <a:pos x="connsiteX3" y="connsiteY3"/>
              </a:cxn>
            </a:cxnLst>
            <a:rect l="l" t="t" r="r" b="b"/>
            <a:pathLst>
              <a:path w="4459287" h="4076700">
                <a:moveTo>
                  <a:pt x="0" y="0"/>
                </a:moveTo>
                <a:lnTo>
                  <a:pt x="4459287" y="0"/>
                </a:lnTo>
                <a:lnTo>
                  <a:pt x="4459287" y="4076700"/>
                </a:lnTo>
                <a:lnTo>
                  <a:pt x="0" y="4076700"/>
                </a:lnTo>
                <a:close/>
              </a:path>
            </a:pathLst>
          </a:custGeom>
          <a:solidFill>
            <a:schemeClr val="tx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14219743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003300" y="2020327"/>
            <a:ext cx="5092700" cy="2705703"/>
          </a:xfrm>
          <a:custGeom>
            <a:avLst/>
            <a:gdLst>
              <a:gd name="connsiteX0" fmla="*/ 0 w 5092700"/>
              <a:gd name="connsiteY0" fmla="*/ 0 h 2705703"/>
              <a:gd name="connsiteX1" fmla="*/ 5092700 w 5092700"/>
              <a:gd name="connsiteY1" fmla="*/ 0 h 2705703"/>
              <a:gd name="connsiteX2" fmla="*/ 5092700 w 5092700"/>
              <a:gd name="connsiteY2" fmla="*/ 2705703 h 2705703"/>
              <a:gd name="connsiteX3" fmla="*/ 0 w 5092700"/>
              <a:gd name="connsiteY3" fmla="*/ 2705703 h 2705703"/>
            </a:gdLst>
            <a:ahLst/>
            <a:cxnLst>
              <a:cxn ang="0">
                <a:pos x="connsiteX0" y="connsiteY0"/>
              </a:cxn>
              <a:cxn ang="0">
                <a:pos x="connsiteX1" y="connsiteY1"/>
              </a:cxn>
              <a:cxn ang="0">
                <a:pos x="connsiteX2" y="connsiteY2"/>
              </a:cxn>
              <a:cxn ang="0">
                <a:pos x="connsiteX3" y="connsiteY3"/>
              </a:cxn>
            </a:cxnLst>
            <a:rect l="l" t="t" r="r" b="b"/>
            <a:pathLst>
              <a:path w="5092700" h="2705703">
                <a:moveTo>
                  <a:pt x="0" y="0"/>
                </a:moveTo>
                <a:lnTo>
                  <a:pt x="5092700" y="0"/>
                </a:lnTo>
                <a:lnTo>
                  <a:pt x="5092700" y="2705703"/>
                </a:lnTo>
                <a:lnTo>
                  <a:pt x="0" y="2705703"/>
                </a:lnTo>
                <a:close/>
              </a:path>
            </a:pathLst>
          </a:custGeom>
          <a:solidFill>
            <a:schemeClr val="tx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1793440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2" y="0"/>
            <a:ext cx="12191999" cy="2516203"/>
          </a:xfrm>
          <a:custGeom>
            <a:avLst/>
            <a:gdLst>
              <a:gd name="connsiteX0" fmla="*/ 0 w 12191999"/>
              <a:gd name="connsiteY0" fmla="*/ 0 h 2516203"/>
              <a:gd name="connsiteX1" fmla="*/ 12191999 w 12191999"/>
              <a:gd name="connsiteY1" fmla="*/ 0 h 2516203"/>
              <a:gd name="connsiteX2" fmla="*/ 12191999 w 12191999"/>
              <a:gd name="connsiteY2" fmla="*/ 2141775 h 2516203"/>
              <a:gd name="connsiteX3" fmla="*/ 12044135 w 12191999"/>
              <a:gd name="connsiteY3" fmla="*/ 2237536 h 2516203"/>
              <a:gd name="connsiteX4" fmla="*/ 10145486 w 12191999"/>
              <a:gd name="connsiteY4" fmla="*/ 2487771 h 2516203"/>
              <a:gd name="connsiteX5" fmla="*/ 5834744 w 12191999"/>
              <a:gd name="connsiteY5" fmla="*/ 1559793 h 2516203"/>
              <a:gd name="connsiteX6" fmla="*/ 1756229 w 12191999"/>
              <a:gd name="connsiteY6" fmla="*/ 2448282 h 2516203"/>
              <a:gd name="connsiteX7" fmla="*/ 0 w 12191999"/>
              <a:gd name="connsiteY7" fmla="*/ 2290329 h 25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516203">
                <a:moveTo>
                  <a:pt x="0" y="0"/>
                </a:moveTo>
                <a:lnTo>
                  <a:pt x="12191999" y="0"/>
                </a:lnTo>
                <a:lnTo>
                  <a:pt x="12191999" y="2141775"/>
                </a:lnTo>
                <a:lnTo>
                  <a:pt x="12044135" y="2237536"/>
                </a:lnTo>
                <a:cubicBezTo>
                  <a:pt x="11642763" y="2465815"/>
                  <a:pt x="11074703" y="2571272"/>
                  <a:pt x="10145486" y="2487771"/>
                </a:cubicBezTo>
                <a:cubicBezTo>
                  <a:pt x="9083524" y="2392341"/>
                  <a:pt x="7232952" y="1566375"/>
                  <a:pt x="5834744" y="1559793"/>
                </a:cubicBezTo>
                <a:cubicBezTo>
                  <a:pt x="4436536" y="1553212"/>
                  <a:pt x="2728686" y="2326526"/>
                  <a:pt x="1756229" y="2448282"/>
                </a:cubicBezTo>
                <a:cubicBezTo>
                  <a:pt x="783772" y="2570038"/>
                  <a:pt x="379790" y="2323235"/>
                  <a:pt x="0" y="2290329"/>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878945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colorTemperature colorTemp="5300"/>
                    </a14:imgEffect>
                    <a14:imgEffect>
                      <a14:brightnessContrast contrast="40000"/>
                    </a14:imgEffect>
                  </a14:imgLayer>
                </a14:imgProps>
              </a:ext>
            </a:extLst>
          </a:blip>
          <a:stretch>
            <a:fillRect/>
          </a:stretch>
        </p:blipFill>
        <p:spPr>
          <a:xfrm>
            <a:off x="-1" y="0"/>
            <a:ext cx="12192001" cy="6857999"/>
          </a:xfrm>
          <a:prstGeom prst="rect">
            <a:avLst/>
          </a:prstGeom>
        </p:spPr>
      </p:pic>
      <p:sp>
        <p:nvSpPr>
          <p:cNvPr id="4" name="矩形 3"/>
          <p:cNvSpPr/>
          <p:nvPr userDrawn="1"/>
        </p:nvSpPr>
        <p:spPr>
          <a:xfrm>
            <a:off x="-1" y="0"/>
            <a:ext cx="12192001"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1" y="0"/>
            <a:ext cx="12192001" cy="4383314"/>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 y="4383314"/>
            <a:ext cx="12192001" cy="2474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图片占位符 13"/>
          <p:cNvSpPr>
            <a:spLocks noGrp="1"/>
          </p:cNvSpPr>
          <p:nvPr>
            <p:ph type="pic" sz="quarter" idx="10"/>
          </p:nvPr>
        </p:nvSpPr>
        <p:spPr>
          <a:xfrm>
            <a:off x="2012848" y="2234760"/>
            <a:ext cx="1777782" cy="1786321"/>
          </a:xfrm>
          <a:custGeom>
            <a:avLst/>
            <a:gdLst>
              <a:gd name="connsiteX0" fmla="*/ 0 w 1777782"/>
              <a:gd name="connsiteY0" fmla="*/ 0 h 1786321"/>
              <a:gd name="connsiteX1" fmla="*/ 1777782 w 1777782"/>
              <a:gd name="connsiteY1" fmla="*/ 0 h 1786321"/>
              <a:gd name="connsiteX2" fmla="*/ 1777782 w 1777782"/>
              <a:gd name="connsiteY2" fmla="*/ 1786321 h 1786321"/>
              <a:gd name="connsiteX3" fmla="*/ 0 w 1777782"/>
              <a:gd name="connsiteY3" fmla="*/ 1786321 h 1786321"/>
            </a:gdLst>
            <a:ahLst/>
            <a:cxnLst>
              <a:cxn ang="0">
                <a:pos x="connsiteX0" y="connsiteY0"/>
              </a:cxn>
              <a:cxn ang="0">
                <a:pos x="connsiteX1" y="connsiteY1"/>
              </a:cxn>
              <a:cxn ang="0">
                <a:pos x="connsiteX2" y="connsiteY2"/>
              </a:cxn>
              <a:cxn ang="0">
                <a:pos x="connsiteX3" y="connsiteY3"/>
              </a:cxn>
            </a:cxnLst>
            <a:rect l="l" t="t" r="r" b="b"/>
            <a:pathLst>
              <a:path w="1777782" h="1786321">
                <a:moveTo>
                  <a:pt x="0" y="0"/>
                </a:moveTo>
                <a:lnTo>
                  <a:pt x="1777782" y="0"/>
                </a:lnTo>
                <a:lnTo>
                  <a:pt x="1777782" y="1786321"/>
                </a:lnTo>
                <a:lnTo>
                  <a:pt x="0" y="1786321"/>
                </a:lnTo>
                <a:close/>
              </a:path>
            </a:pathLst>
          </a:custGeom>
          <a:solidFill>
            <a:schemeClr val="tx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1"/>
          </p:nvPr>
        </p:nvSpPr>
        <p:spPr>
          <a:xfrm>
            <a:off x="5203694" y="2234760"/>
            <a:ext cx="1777782" cy="1786321"/>
          </a:xfrm>
          <a:custGeom>
            <a:avLst/>
            <a:gdLst>
              <a:gd name="connsiteX0" fmla="*/ 0 w 1777782"/>
              <a:gd name="connsiteY0" fmla="*/ 0 h 1786321"/>
              <a:gd name="connsiteX1" fmla="*/ 1777782 w 1777782"/>
              <a:gd name="connsiteY1" fmla="*/ 0 h 1786321"/>
              <a:gd name="connsiteX2" fmla="*/ 1777782 w 1777782"/>
              <a:gd name="connsiteY2" fmla="*/ 1786321 h 1786321"/>
              <a:gd name="connsiteX3" fmla="*/ 0 w 1777782"/>
              <a:gd name="connsiteY3" fmla="*/ 1786321 h 1786321"/>
            </a:gdLst>
            <a:ahLst/>
            <a:cxnLst>
              <a:cxn ang="0">
                <a:pos x="connsiteX0" y="connsiteY0"/>
              </a:cxn>
              <a:cxn ang="0">
                <a:pos x="connsiteX1" y="connsiteY1"/>
              </a:cxn>
              <a:cxn ang="0">
                <a:pos x="connsiteX2" y="connsiteY2"/>
              </a:cxn>
              <a:cxn ang="0">
                <a:pos x="connsiteX3" y="connsiteY3"/>
              </a:cxn>
            </a:cxnLst>
            <a:rect l="l" t="t" r="r" b="b"/>
            <a:pathLst>
              <a:path w="1777782" h="1786321">
                <a:moveTo>
                  <a:pt x="0" y="0"/>
                </a:moveTo>
                <a:lnTo>
                  <a:pt x="1777782" y="0"/>
                </a:lnTo>
                <a:lnTo>
                  <a:pt x="1777782" y="1786321"/>
                </a:lnTo>
                <a:lnTo>
                  <a:pt x="0" y="1786321"/>
                </a:lnTo>
                <a:close/>
              </a:path>
            </a:pathLst>
          </a:custGeom>
          <a:solidFill>
            <a:schemeClr val="tx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3" name="图片占位符 12"/>
          <p:cNvSpPr>
            <a:spLocks noGrp="1"/>
          </p:cNvSpPr>
          <p:nvPr>
            <p:ph type="pic" sz="quarter" idx="12"/>
          </p:nvPr>
        </p:nvSpPr>
        <p:spPr>
          <a:xfrm>
            <a:off x="8394540" y="2234760"/>
            <a:ext cx="1777782" cy="1786321"/>
          </a:xfrm>
          <a:custGeom>
            <a:avLst/>
            <a:gdLst>
              <a:gd name="connsiteX0" fmla="*/ 0 w 1777782"/>
              <a:gd name="connsiteY0" fmla="*/ 0 h 1786321"/>
              <a:gd name="connsiteX1" fmla="*/ 1777782 w 1777782"/>
              <a:gd name="connsiteY1" fmla="*/ 0 h 1786321"/>
              <a:gd name="connsiteX2" fmla="*/ 1777782 w 1777782"/>
              <a:gd name="connsiteY2" fmla="*/ 1786321 h 1786321"/>
              <a:gd name="connsiteX3" fmla="*/ 0 w 1777782"/>
              <a:gd name="connsiteY3" fmla="*/ 1786321 h 1786321"/>
            </a:gdLst>
            <a:ahLst/>
            <a:cxnLst>
              <a:cxn ang="0">
                <a:pos x="connsiteX0" y="connsiteY0"/>
              </a:cxn>
              <a:cxn ang="0">
                <a:pos x="connsiteX1" y="connsiteY1"/>
              </a:cxn>
              <a:cxn ang="0">
                <a:pos x="connsiteX2" y="connsiteY2"/>
              </a:cxn>
              <a:cxn ang="0">
                <a:pos x="connsiteX3" y="connsiteY3"/>
              </a:cxn>
            </a:cxnLst>
            <a:rect l="l" t="t" r="r" b="b"/>
            <a:pathLst>
              <a:path w="1777782" h="1786321">
                <a:moveTo>
                  <a:pt x="0" y="0"/>
                </a:moveTo>
                <a:lnTo>
                  <a:pt x="1777782" y="0"/>
                </a:lnTo>
                <a:lnTo>
                  <a:pt x="1777782" y="1786321"/>
                </a:lnTo>
                <a:lnTo>
                  <a:pt x="0" y="1786321"/>
                </a:lnTo>
                <a:close/>
              </a:path>
            </a:pathLst>
          </a:custGeom>
          <a:solidFill>
            <a:schemeClr val="tx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144756195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rcRect t="18430" b="11554"/>
          <a:stretch/>
        </p:blipFill>
        <p:spPr>
          <a:xfrm>
            <a:off x="0" y="0"/>
            <a:ext cx="12192000" cy="5689600"/>
          </a:xfrm>
          <a:prstGeom prst="rect">
            <a:avLst/>
          </a:prstGeom>
        </p:spPr>
      </p:pic>
      <p:sp>
        <p:nvSpPr>
          <p:cNvPr id="5" name="矩形 4"/>
          <p:cNvSpPr/>
          <p:nvPr userDrawn="1"/>
        </p:nvSpPr>
        <p:spPr>
          <a:xfrm>
            <a:off x="-1" y="0"/>
            <a:ext cx="12192001"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 y="0"/>
            <a:ext cx="12192001" cy="4383314"/>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 y="4383314"/>
            <a:ext cx="12192001" cy="2474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71968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5900"/>
                    </a14:imgEffect>
                    <a14:imgEffect>
                      <a14:brightnessContrast contrast="40000"/>
                    </a14:imgEffect>
                  </a14:imgLayer>
                </a14:imgProps>
              </a:ext>
            </a:extLst>
          </a:blip>
          <a:srcRect t="11526" b="11526"/>
          <a:stretch/>
        </p:blipFill>
        <p:spPr>
          <a:xfrm>
            <a:off x="0" y="0"/>
            <a:ext cx="12192000" cy="6019800"/>
          </a:xfrm>
          <a:prstGeom prst="rect">
            <a:avLst/>
          </a:prstGeom>
        </p:spPr>
      </p:pic>
      <p:sp>
        <p:nvSpPr>
          <p:cNvPr id="5" name="矩形 4"/>
          <p:cNvSpPr/>
          <p:nvPr userDrawn="1"/>
        </p:nvSpPr>
        <p:spPr>
          <a:xfrm>
            <a:off x="-1" y="0"/>
            <a:ext cx="12192001"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 y="0"/>
            <a:ext cx="12192001" cy="4383314"/>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 y="4383314"/>
            <a:ext cx="12192001" cy="2474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0"/>
          </p:nvPr>
        </p:nvSpPr>
        <p:spPr>
          <a:xfrm>
            <a:off x="1434676" y="2444072"/>
            <a:ext cx="1811444" cy="1811444"/>
          </a:xfrm>
          <a:custGeom>
            <a:avLst/>
            <a:gdLst>
              <a:gd name="connsiteX0" fmla="*/ 971493 w 1942986"/>
              <a:gd name="connsiteY0" fmla="*/ 0 h 1942986"/>
              <a:gd name="connsiteX1" fmla="*/ 1942986 w 1942986"/>
              <a:gd name="connsiteY1" fmla="*/ 971493 h 1942986"/>
              <a:gd name="connsiteX2" fmla="*/ 971493 w 1942986"/>
              <a:gd name="connsiteY2" fmla="*/ 1942986 h 1942986"/>
              <a:gd name="connsiteX3" fmla="*/ 0 w 1942986"/>
              <a:gd name="connsiteY3" fmla="*/ 971493 h 1942986"/>
              <a:gd name="connsiteX4" fmla="*/ 971493 w 1942986"/>
              <a:gd name="connsiteY4" fmla="*/ 0 h 194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986" h="1942986">
                <a:moveTo>
                  <a:pt x="971493" y="0"/>
                </a:moveTo>
                <a:cubicBezTo>
                  <a:pt x="1508034" y="0"/>
                  <a:pt x="1942986" y="434952"/>
                  <a:pt x="1942986" y="971493"/>
                </a:cubicBezTo>
                <a:cubicBezTo>
                  <a:pt x="1942986" y="1508034"/>
                  <a:pt x="1508034" y="1942986"/>
                  <a:pt x="971493" y="1942986"/>
                </a:cubicBezTo>
                <a:cubicBezTo>
                  <a:pt x="434952" y="1942986"/>
                  <a:pt x="0" y="1508034"/>
                  <a:pt x="0" y="971493"/>
                </a:cubicBezTo>
                <a:cubicBezTo>
                  <a:pt x="0" y="434952"/>
                  <a:pt x="434952" y="0"/>
                  <a:pt x="971493"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944142" y="2444072"/>
            <a:ext cx="1811444" cy="1811444"/>
          </a:xfrm>
          <a:custGeom>
            <a:avLst/>
            <a:gdLst>
              <a:gd name="connsiteX0" fmla="*/ 971493 w 1942986"/>
              <a:gd name="connsiteY0" fmla="*/ 0 h 1942986"/>
              <a:gd name="connsiteX1" fmla="*/ 1942986 w 1942986"/>
              <a:gd name="connsiteY1" fmla="*/ 971493 h 1942986"/>
              <a:gd name="connsiteX2" fmla="*/ 971493 w 1942986"/>
              <a:gd name="connsiteY2" fmla="*/ 1942986 h 1942986"/>
              <a:gd name="connsiteX3" fmla="*/ 0 w 1942986"/>
              <a:gd name="connsiteY3" fmla="*/ 971493 h 1942986"/>
              <a:gd name="connsiteX4" fmla="*/ 971493 w 1942986"/>
              <a:gd name="connsiteY4" fmla="*/ 0 h 194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986" h="1942986">
                <a:moveTo>
                  <a:pt x="971493" y="0"/>
                </a:moveTo>
                <a:cubicBezTo>
                  <a:pt x="1508034" y="0"/>
                  <a:pt x="1942986" y="434952"/>
                  <a:pt x="1942986" y="971493"/>
                </a:cubicBezTo>
                <a:cubicBezTo>
                  <a:pt x="1942986" y="1508034"/>
                  <a:pt x="1508034" y="1942986"/>
                  <a:pt x="971493" y="1942986"/>
                </a:cubicBezTo>
                <a:cubicBezTo>
                  <a:pt x="434952" y="1942986"/>
                  <a:pt x="0" y="1508034"/>
                  <a:pt x="0" y="971493"/>
                </a:cubicBezTo>
                <a:cubicBezTo>
                  <a:pt x="0" y="434952"/>
                  <a:pt x="434952" y="0"/>
                  <a:pt x="971493" y="0"/>
                </a:cubicBezTo>
                <a:close/>
              </a:path>
            </a:pathLst>
          </a:custGeom>
        </p:spPr>
        <p:txBody>
          <a:bodyPr wrap="square">
            <a:noAutofit/>
          </a:bodyPr>
          <a:lstStyle/>
          <a:p>
            <a:endParaRPr lang="zh-CN" altLang="en-US" dirty="0"/>
          </a:p>
        </p:txBody>
      </p:sp>
      <p:sp>
        <p:nvSpPr>
          <p:cNvPr id="17" name="图片占位符 16"/>
          <p:cNvSpPr>
            <a:spLocks noGrp="1"/>
          </p:cNvSpPr>
          <p:nvPr>
            <p:ph type="pic" sz="quarter" idx="12"/>
          </p:nvPr>
        </p:nvSpPr>
        <p:spPr>
          <a:xfrm>
            <a:off x="6448254" y="2444072"/>
            <a:ext cx="1811444" cy="1811444"/>
          </a:xfrm>
          <a:custGeom>
            <a:avLst/>
            <a:gdLst>
              <a:gd name="connsiteX0" fmla="*/ 971493 w 1942986"/>
              <a:gd name="connsiteY0" fmla="*/ 0 h 1942986"/>
              <a:gd name="connsiteX1" fmla="*/ 1942986 w 1942986"/>
              <a:gd name="connsiteY1" fmla="*/ 971493 h 1942986"/>
              <a:gd name="connsiteX2" fmla="*/ 971493 w 1942986"/>
              <a:gd name="connsiteY2" fmla="*/ 1942986 h 1942986"/>
              <a:gd name="connsiteX3" fmla="*/ 0 w 1942986"/>
              <a:gd name="connsiteY3" fmla="*/ 971493 h 1942986"/>
              <a:gd name="connsiteX4" fmla="*/ 971493 w 1942986"/>
              <a:gd name="connsiteY4" fmla="*/ 0 h 194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986" h="1942986">
                <a:moveTo>
                  <a:pt x="971493" y="0"/>
                </a:moveTo>
                <a:cubicBezTo>
                  <a:pt x="1508034" y="0"/>
                  <a:pt x="1942986" y="434952"/>
                  <a:pt x="1942986" y="971493"/>
                </a:cubicBezTo>
                <a:cubicBezTo>
                  <a:pt x="1942986" y="1508034"/>
                  <a:pt x="1508034" y="1942986"/>
                  <a:pt x="971493" y="1942986"/>
                </a:cubicBezTo>
                <a:cubicBezTo>
                  <a:pt x="434952" y="1942986"/>
                  <a:pt x="0" y="1508034"/>
                  <a:pt x="0" y="971493"/>
                </a:cubicBezTo>
                <a:cubicBezTo>
                  <a:pt x="0" y="434952"/>
                  <a:pt x="434952" y="0"/>
                  <a:pt x="971493"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8945880" y="2444072"/>
            <a:ext cx="1811444" cy="1811444"/>
          </a:xfrm>
          <a:custGeom>
            <a:avLst/>
            <a:gdLst>
              <a:gd name="connsiteX0" fmla="*/ 971493 w 1942986"/>
              <a:gd name="connsiteY0" fmla="*/ 0 h 1942986"/>
              <a:gd name="connsiteX1" fmla="*/ 1942986 w 1942986"/>
              <a:gd name="connsiteY1" fmla="*/ 971493 h 1942986"/>
              <a:gd name="connsiteX2" fmla="*/ 971493 w 1942986"/>
              <a:gd name="connsiteY2" fmla="*/ 1942986 h 1942986"/>
              <a:gd name="connsiteX3" fmla="*/ 0 w 1942986"/>
              <a:gd name="connsiteY3" fmla="*/ 971493 h 1942986"/>
              <a:gd name="connsiteX4" fmla="*/ 971493 w 1942986"/>
              <a:gd name="connsiteY4" fmla="*/ 0 h 194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986" h="1942986">
                <a:moveTo>
                  <a:pt x="971493" y="0"/>
                </a:moveTo>
                <a:cubicBezTo>
                  <a:pt x="1508034" y="0"/>
                  <a:pt x="1942986" y="434952"/>
                  <a:pt x="1942986" y="971493"/>
                </a:cubicBezTo>
                <a:cubicBezTo>
                  <a:pt x="1942986" y="1508034"/>
                  <a:pt x="1508034" y="1942986"/>
                  <a:pt x="971493" y="1942986"/>
                </a:cubicBezTo>
                <a:cubicBezTo>
                  <a:pt x="434952" y="1942986"/>
                  <a:pt x="0" y="1508034"/>
                  <a:pt x="0" y="971493"/>
                </a:cubicBezTo>
                <a:cubicBezTo>
                  <a:pt x="0" y="434952"/>
                  <a:pt x="434952" y="0"/>
                  <a:pt x="971493"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5427106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t="8021" b="8255"/>
          <a:stretch/>
        </p:blipFill>
        <p:spPr>
          <a:xfrm>
            <a:off x="-1" y="0"/>
            <a:ext cx="12192002" cy="6858000"/>
          </a:xfrm>
          <a:prstGeom prst="rect">
            <a:avLst/>
          </a:prstGeom>
        </p:spPr>
      </p:pic>
      <p:sp>
        <p:nvSpPr>
          <p:cNvPr id="6" name="矩形 5"/>
          <p:cNvSpPr/>
          <p:nvPr userDrawn="1"/>
        </p:nvSpPr>
        <p:spPr>
          <a:xfrm>
            <a:off x="-1" y="0"/>
            <a:ext cx="12192001"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1742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68" r:id="rId4"/>
    <p:sldLayoutId id="2147483667" r:id="rId5"/>
    <p:sldLayoutId id="2147483663" r:id="rId6"/>
    <p:sldLayoutId id="2147483670" r:id="rId7"/>
    <p:sldLayoutId id="2147483665" r:id="rId8"/>
    <p:sldLayoutId id="2147483673" r:id="rId9"/>
    <p:sldLayoutId id="2147483666"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microsoft.com/office/2007/relationships/hdphoto" Target="../media/hdphoto6.wdp"/><Relationship Id="rId5" Type="http://schemas.openxmlformats.org/officeDocument/2006/relationships/image" Target="../media/image9.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12.png"/><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microsoft.com/office/2007/relationships/hdphoto" Target="../media/hdphoto10.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695906" y="1778001"/>
            <a:ext cx="1357600" cy="1357598"/>
            <a:chOff x="3695906" y="1778001"/>
            <a:chExt cx="1357600" cy="1357598"/>
          </a:xfrm>
        </p:grpSpPr>
        <p:sp>
          <p:nvSpPr>
            <p:cNvPr id="2" name="椭圆 1"/>
            <p:cNvSpPr/>
            <p:nvPr/>
          </p:nvSpPr>
          <p:spPr>
            <a:xfrm>
              <a:off x="3695906" y="1778001"/>
              <a:ext cx="1357600" cy="1357598"/>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125279" y="2059379"/>
              <a:ext cx="498855"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smtClean="0">
                  <a:ln>
                    <a:noFill/>
                  </a:ln>
                  <a:solidFill>
                    <a:prstClr val="white"/>
                  </a:solidFill>
                  <a:effectLst/>
                  <a:uLnTx/>
                  <a:uFillTx/>
                  <a:latin typeface="Arial"/>
                  <a:ea typeface="微软雅黑"/>
                  <a:cs typeface="+mn-cs"/>
                </a:rPr>
                <a:t>2</a:t>
              </a:r>
              <a:endParaRPr kumimoji="0" lang="zh-CN" altLang="en-US" sz="4400" b="1" i="0" u="none" strike="noStrike" kern="1200" cap="none" spc="0" normalizeH="0" baseline="0" noProof="0" dirty="0" smtClean="0">
                <a:ln>
                  <a:noFill/>
                </a:ln>
                <a:solidFill>
                  <a:prstClr val="white"/>
                </a:solidFill>
                <a:effectLst/>
                <a:uLnTx/>
                <a:uFillTx/>
                <a:latin typeface="Arial"/>
                <a:ea typeface="微软雅黑"/>
                <a:cs typeface="+mn-cs"/>
              </a:endParaRPr>
            </a:p>
          </p:txBody>
        </p:sp>
      </p:grpSp>
      <p:grpSp>
        <p:nvGrpSpPr>
          <p:cNvPr id="22" name="组合 21"/>
          <p:cNvGrpSpPr/>
          <p:nvPr/>
        </p:nvGrpSpPr>
        <p:grpSpPr>
          <a:xfrm>
            <a:off x="4843435" y="1778001"/>
            <a:ext cx="1357600" cy="1357598"/>
            <a:chOff x="4843435" y="1778001"/>
            <a:chExt cx="1357600" cy="1357598"/>
          </a:xfrm>
        </p:grpSpPr>
        <p:sp>
          <p:nvSpPr>
            <p:cNvPr id="3" name="椭圆 2"/>
            <p:cNvSpPr/>
            <p:nvPr/>
          </p:nvSpPr>
          <p:spPr>
            <a:xfrm>
              <a:off x="4843435" y="1778001"/>
              <a:ext cx="1357600" cy="135759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272808" y="2059379"/>
              <a:ext cx="498855"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smtClean="0">
                  <a:ln>
                    <a:noFill/>
                  </a:ln>
                  <a:solidFill>
                    <a:prstClr val="white"/>
                  </a:solidFill>
                  <a:effectLst/>
                  <a:uLnTx/>
                  <a:uFillTx/>
                  <a:latin typeface="Arial"/>
                  <a:ea typeface="微软雅黑"/>
                  <a:cs typeface="+mn-cs"/>
                </a:rPr>
                <a:t>0</a:t>
              </a:r>
              <a:endParaRPr kumimoji="0" lang="zh-CN" altLang="en-US" sz="4400" b="1" i="0" u="none" strike="noStrike" kern="1200" cap="none" spc="0" normalizeH="0" baseline="0" noProof="0" dirty="0" smtClean="0">
                <a:ln>
                  <a:noFill/>
                </a:ln>
                <a:solidFill>
                  <a:prstClr val="white"/>
                </a:solidFill>
                <a:effectLst/>
                <a:uLnTx/>
                <a:uFillTx/>
                <a:latin typeface="Arial"/>
                <a:ea typeface="微软雅黑"/>
                <a:cs typeface="+mn-cs"/>
              </a:endParaRPr>
            </a:p>
          </p:txBody>
        </p:sp>
      </p:grpSp>
      <p:grpSp>
        <p:nvGrpSpPr>
          <p:cNvPr id="23" name="组合 22"/>
          <p:cNvGrpSpPr/>
          <p:nvPr/>
        </p:nvGrpSpPr>
        <p:grpSpPr>
          <a:xfrm>
            <a:off x="5990964" y="1778001"/>
            <a:ext cx="1357600" cy="1357598"/>
            <a:chOff x="5990964" y="1778001"/>
            <a:chExt cx="1357600" cy="1357598"/>
          </a:xfrm>
        </p:grpSpPr>
        <p:sp>
          <p:nvSpPr>
            <p:cNvPr id="4" name="椭圆 3"/>
            <p:cNvSpPr/>
            <p:nvPr/>
          </p:nvSpPr>
          <p:spPr>
            <a:xfrm>
              <a:off x="5990964" y="1778001"/>
              <a:ext cx="1357600" cy="1357598"/>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20336" y="2059379"/>
              <a:ext cx="498855"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smtClean="0">
                  <a:ln>
                    <a:noFill/>
                  </a:ln>
                  <a:solidFill>
                    <a:prstClr val="white"/>
                  </a:solidFill>
                  <a:effectLst/>
                  <a:uLnTx/>
                  <a:uFillTx/>
                  <a:latin typeface="Arial"/>
                  <a:ea typeface="微软雅黑"/>
                  <a:cs typeface="+mn-cs"/>
                </a:rPr>
                <a:t>2</a:t>
              </a:r>
              <a:endParaRPr kumimoji="0" lang="zh-CN" altLang="en-US" sz="4400" b="1" i="0" u="none" strike="noStrike" kern="1200" cap="none" spc="0" normalizeH="0" baseline="0" noProof="0" dirty="0" smtClean="0">
                <a:ln>
                  <a:noFill/>
                </a:ln>
                <a:solidFill>
                  <a:prstClr val="white"/>
                </a:solidFill>
                <a:effectLst/>
                <a:uLnTx/>
                <a:uFillTx/>
                <a:latin typeface="Arial"/>
                <a:ea typeface="微软雅黑"/>
                <a:cs typeface="+mn-cs"/>
              </a:endParaRPr>
            </a:p>
          </p:txBody>
        </p:sp>
      </p:grpSp>
      <p:grpSp>
        <p:nvGrpSpPr>
          <p:cNvPr id="24" name="组合 23"/>
          <p:cNvGrpSpPr/>
          <p:nvPr/>
        </p:nvGrpSpPr>
        <p:grpSpPr>
          <a:xfrm>
            <a:off x="7138493" y="1778001"/>
            <a:ext cx="1357600" cy="1357598"/>
            <a:chOff x="7138493" y="1778001"/>
            <a:chExt cx="1357600" cy="1357598"/>
          </a:xfrm>
        </p:grpSpPr>
        <p:sp>
          <p:nvSpPr>
            <p:cNvPr id="5" name="椭圆 4"/>
            <p:cNvSpPr/>
            <p:nvPr/>
          </p:nvSpPr>
          <p:spPr>
            <a:xfrm>
              <a:off x="7138493" y="1778001"/>
              <a:ext cx="1357600" cy="135759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570128" y="2059379"/>
              <a:ext cx="498855"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smtClean="0">
                  <a:ln>
                    <a:noFill/>
                  </a:ln>
                  <a:solidFill>
                    <a:prstClr val="white"/>
                  </a:solidFill>
                  <a:effectLst/>
                  <a:uLnTx/>
                  <a:uFillTx/>
                  <a:latin typeface="Arial"/>
                  <a:ea typeface="微软雅黑"/>
                  <a:cs typeface="+mn-cs"/>
                </a:rPr>
                <a:t>8</a:t>
              </a:r>
              <a:endParaRPr kumimoji="0" lang="zh-CN" altLang="en-US" sz="4400" b="1" i="0" u="none" strike="noStrike" kern="1200" cap="none" spc="0" normalizeH="0" baseline="0" noProof="0" dirty="0" smtClean="0">
                <a:ln>
                  <a:noFill/>
                </a:ln>
                <a:solidFill>
                  <a:prstClr val="white"/>
                </a:solidFill>
                <a:effectLst/>
                <a:uLnTx/>
                <a:uFillTx/>
                <a:latin typeface="Arial"/>
                <a:ea typeface="微软雅黑"/>
                <a:cs typeface="+mn-cs"/>
              </a:endParaRPr>
            </a:p>
          </p:txBody>
        </p:sp>
      </p:grpSp>
      <p:sp>
        <p:nvSpPr>
          <p:cNvPr id="11" name="矩形 10">
            <a:extLst>
              <a:ext uri="{FF2B5EF4-FFF2-40B4-BE49-F238E27FC236}">
                <a16:creationId xmlns:a16="http://schemas.microsoft.com/office/drawing/2014/main" id="{CBCE2F27-1948-4AAF-B7D2-B7B4F23C2784}"/>
              </a:ext>
            </a:extLst>
          </p:cNvPr>
          <p:cNvSpPr/>
          <p:nvPr/>
        </p:nvSpPr>
        <p:spPr>
          <a:xfrm>
            <a:off x="2852104" y="3603168"/>
            <a:ext cx="6533196" cy="900568"/>
          </a:xfrm>
          <a:prstGeom prst="rect">
            <a:avLst/>
          </a:prstGeom>
        </p:spPr>
        <p:txBody>
          <a:bodyPr wrap="square">
            <a:spAutoFit/>
            <a:scene3d>
              <a:camera prst="orthographicFront"/>
              <a:lightRig rig="threePt" dir="t"/>
            </a:scene3d>
            <a:sp3d/>
          </a:bodyPr>
          <a:lstStyle/>
          <a:p>
            <a:pPr algn="ctr">
              <a:lnSpc>
                <a:spcPct val="120000"/>
              </a:lnSpc>
            </a:pPr>
            <a:r>
              <a:rPr lang="zh-CN" altLang="en-US" sz="4800" dirty="0" smtClean="0">
                <a:gradFill>
                  <a:gsLst>
                    <a:gs pos="0">
                      <a:srgbClr val="FF5130"/>
                    </a:gs>
                    <a:gs pos="100000">
                      <a:srgbClr val="DE2575"/>
                    </a:gs>
                  </a:gsLst>
                  <a:lin ang="2700000" scaled="1"/>
                </a:gradFill>
                <a:latin typeface="时尚中黑简体" panose="01010104010101010101" pitchFamily="2" charset="-122"/>
                <a:ea typeface="时尚中黑简体" panose="01010104010101010101" pitchFamily="2" charset="-122"/>
              </a:rPr>
              <a:t>时尚渐变</a:t>
            </a:r>
            <a:r>
              <a:rPr lang="zh-CN" altLang="en-US" sz="4800" dirty="0" smtClean="0">
                <a:solidFill>
                  <a:schemeClr val="tx1">
                    <a:lumMod val="75000"/>
                    <a:lumOff val="25000"/>
                  </a:schemeClr>
                </a:solidFill>
                <a:latin typeface="时尚中黑简体" panose="01010104010101010101" pitchFamily="2" charset="-122"/>
                <a:ea typeface="时尚中黑简体" panose="01010104010101010101" pitchFamily="2" charset="-122"/>
              </a:rPr>
              <a:t>商务通用模板</a:t>
            </a:r>
            <a:endParaRPr lang="zh-CN" altLang="en-US" sz="48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2" name="文本框 11"/>
          <p:cNvSpPr txBox="1"/>
          <p:nvPr/>
        </p:nvSpPr>
        <p:spPr>
          <a:xfrm>
            <a:off x="2501900" y="4564213"/>
            <a:ext cx="7188200"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50000"/>
                  </a:prstClr>
                </a:solidFill>
                <a:effectLst/>
                <a:uLnTx/>
                <a:uFillTx/>
                <a:latin typeface="微软雅黑"/>
                <a:ea typeface="微软雅黑"/>
                <a:cs typeface="+mn-cs"/>
              </a:rPr>
              <a:t>The user can demonstrate on </a:t>
            </a:r>
            <a:r>
              <a:rPr kumimoji="0" lang="en-US" altLang="zh-CN" sz="1600" b="0" i="0" u="none" strike="noStrike" kern="1200" cap="none" spc="0" normalizeH="0" baseline="0" noProof="0" dirty="0" smtClean="0">
                <a:ln>
                  <a:noFill/>
                </a:ln>
                <a:solidFill>
                  <a:prstClr val="white">
                    <a:lumMod val="50000"/>
                  </a:prstClr>
                </a:solidFill>
                <a:effectLst/>
                <a:uLnTx/>
                <a:uFillTx/>
                <a:latin typeface="微软雅黑"/>
                <a:ea typeface="微软雅黑"/>
                <a:cs typeface="+mn-cs"/>
              </a:rPr>
              <a:t>a </a:t>
            </a:r>
            <a:r>
              <a:rPr kumimoji="0" lang="en-US" altLang="zh-CN" sz="1600" b="0" i="0" u="none" strike="noStrike" kern="1200" cap="none" spc="0" normalizeH="0" baseline="0" noProof="0" dirty="0">
                <a:ln>
                  <a:noFill/>
                </a:ln>
                <a:solidFill>
                  <a:prstClr val="white">
                    <a:lumMod val="50000"/>
                  </a:prstClr>
                </a:solidFill>
                <a:effectLst/>
                <a:uLnTx/>
                <a:uFillTx/>
                <a:latin typeface="微软雅黑"/>
                <a:ea typeface="微软雅黑"/>
                <a:cs typeface="+mn-cs"/>
              </a:rPr>
              <a:t>computer, or print the presentation and make it into a film to be used in a wider field</a:t>
            </a:r>
          </a:p>
        </p:txBody>
      </p:sp>
      <p:grpSp>
        <p:nvGrpSpPr>
          <p:cNvPr id="19" name="组合 18"/>
          <p:cNvGrpSpPr/>
          <p:nvPr/>
        </p:nvGrpSpPr>
        <p:grpSpPr>
          <a:xfrm>
            <a:off x="0" y="5918910"/>
            <a:ext cx="12191999" cy="234438"/>
            <a:chOff x="0" y="5906210"/>
            <a:chExt cx="12191999" cy="234438"/>
          </a:xfrm>
        </p:grpSpPr>
        <p:cxnSp>
          <p:nvCxnSpPr>
            <p:cNvPr id="14" name="直接连接符 13"/>
            <p:cNvCxnSpPr/>
            <p:nvPr/>
          </p:nvCxnSpPr>
          <p:spPr>
            <a:xfrm>
              <a:off x="0" y="6023429"/>
              <a:ext cx="57716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895682" y="5906210"/>
              <a:ext cx="400635" cy="234438"/>
              <a:chOff x="681733" y="299449"/>
              <a:chExt cx="1084923" cy="634861"/>
            </a:xfrm>
          </p:grpSpPr>
          <p:sp>
            <p:nvSpPr>
              <p:cNvPr id="16" name="圆角矩形 15"/>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6420336" y="6023429"/>
              <a:ext cx="57716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0" name="久石譲 - “天空の城ラピュタ”~君をのせて">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200" y="-304800"/>
            <a:ext cx="609600" cy="609600"/>
          </a:xfrm>
          <a:prstGeom prst="rect">
            <a:avLst/>
          </a:prstGeom>
        </p:spPr>
      </p:pic>
    </p:spTree>
    <p:extLst>
      <p:ext uri="{BB962C8B-B14F-4D97-AF65-F5344CB8AC3E}">
        <p14:creationId xmlns:p14="http://schemas.microsoft.com/office/powerpoint/2010/main" val="308915846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52"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Scale>
                                      <p:cBhvr>
                                        <p:cTn id="9"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 dur="1000" decel="50000" fill="hold">
                                          <p:stCondLst>
                                            <p:cond delay="0"/>
                                          </p:stCondLst>
                                        </p:cTn>
                                        <p:tgtEl>
                                          <p:spTgt spid="21"/>
                                        </p:tgtEl>
                                        <p:attrNameLst>
                                          <p:attrName>ppt_x</p:attrName>
                                          <p:attrName>ppt_y</p:attrName>
                                        </p:attrNameLst>
                                      </p:cBhvr>
                                    </p:animMotion>
                                    <p:animEffect transition="in" filter="fade">
                                      <p:cBhvr>
                                        <p:cTn id="11" dur="1000"/>
                                        <p:tgtEl>
                                          <p:spTgt spid="21"/>
                                        </p:tgtEl>
                                      </p:cBhvr>
                                    </p:animEffect>
                                  </p:childTnLst>
                                </p:cTn>
                              </p:par>
                              <p:par>
                                <p:cTn id="12" presetID="52" presetClass="entr" presetSubtype="0" fill="hold" nodeType="withEffect">
                                  <p:stCondLst>
                                    <p:cond delay="250"/>
                                  </p:stCondLst>
                                  <p:childTnLst>
                                    <p:set>
                                      <p:cBhvr>
                                        <p:cTn id="13" dur="1" fill="hold">
                                          <p:stCondLst>
                                            <p:cond delay="0"/>
                                          </p:stCondLst>
                                        </p:cTn>
                                        <p:tgtEl>
                                          <p:spTgt spid="22"/>
                                        </p:tgtEl>
                                        <p:attrNameLst>
                                          <p:attrName>style.visibility</p:attrName>
                                        </p:attrNameLst>
                                      </p:cBhvr>
                                      <p:to>
                                        <p:strVal val="visible"/>
                                      </p:to>
                                    </p:set>
                                    <p:animScale>
                                      <p:cBhvr>
                                        <p:cTn id="14"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2"/>
                                        </p:tgtEl>
                                        <p:attrNameLst>
                                          <p:attrName>ppt_x</p:attrName>
                                          <p:attrName>ppt_y</p:attrName>
                                        </p:attrNameLst>
                                      </p:cBhvr>
                                    </p:animMotion>
                                    <p:animEffect transition="in" filter="fade">
                                      <p:cBhvr>
                                        <p:cTn id="16" dur="1000"/>
                                        <p:tgtEl>
                                          <p:spTgt spid="22"/>
                                        </p:tgtEl>
                                      </p:cBhvr>
                                    </p:animEffect>
                                  </p:childTnLst>
                                </p:cTn>
                              </p:par>
                              <p:par>
                                <p:cTn id="17" presetID="52" presetClass="entr" presetSubtype="0" fill="hold" nodeType="withEffect">
                                  <p:stCondLst>
                                    <p:cond delay="500"/>
                                  </p:stCondLst>
                                  <p:childTnLst>
                                    <p:set>
                                      <p:cBhvr>
                                        <p:cTn id="18" dur="1" fill="hold">
                                          <p:stCondLst>
                                            <p:cond delay="0"/>
                                          </p:stCondLst>
                                        </p:cTn>
                                        <p:tgtEl>
                                          <p:spTgt spid="23"/>
                                        </p:tgtEl>
                                        <p:attrNameLst>
                                          <p:attrName>style.visibility</p:attrName>
                                        </p:attrNameLst>
                                      </p:cBhvr>
                                      <p:to>
                                        <p:strVal val="visible"/>
                                      </p:to>
                                    </p:set>
                                    <p:animScale>
                                      <p:cBhvr>
                                        <p:cTn id="19"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3"/>
                                        </p:tgtEl>
                                        <p:attrNameLst>
                                          <p:attrName>ppt_x</p:attrName>
                                          <p:attrName>ppt_y</p:attrName>
                                        </p:attrNameLst>
                                      </p:cBhvr>
                                    </p:animMotion>
                                    <p:animEffect transition="in" filter="fade">
                                      <p:cBhvr>
                                        <p:cTn id="21" dur="1000"/>
                                        <p:tgtEl>
                                          <p:spTgt spid="23"/>
                                        </p:tgtEl>
                                      </p:cBhvr>
                                    </p:animEffect>
                                  </p:childTnLst>
                                </p:cTn>
                              </p:par>
                              <p:par>
                                <p:cTn id="22" presetID="52" presetClass="entr" presetSubtype="0" fill="hold" nodeType="withEffect">
                                  <p:stCondLst>
                                    <p:cond delay="750"/>
                                  </p:stCondLst>
                                  <p:childTnLst>
                                    <p:set>
                                      <p:cBhvr>
                                        <p:cTn id="23" dur="1" fill="hold">
                                          <p:stCondLst>
                                            <p:cond delay="0"/>
                                          </p:stCondLst>
                                        </p:cTn>
                                        <p:tgtEl>
                                          <p:spTgt spid="24"/>
                                        </p:tgtEl>
                                        <p:attrNameLst>
                                          <p:attrName>style.visibility</p:attrName>
                                        </p:attrNameLst>
                                      </p:cBhvr>
                                      <p:to>
                                        <p:strVal val="visible"/>
                                      </p:to>
                                    </p:set>
                                    <p:animScale>
                                      <p:cBhvr>
                                        <p:cTn id="24"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4"/>
                                        </p:tgtEl>
                                        <p:attrNameLst>
                                          <p:attrName>ppt_x</p:attrName>
                                          <p:attrName>ppt_y</p:attrName>
                                        </p:attrNameLst>
                                      </p:cBhvr>
                                    </p:animMotion>
                                    <p:animEffect transition="in" filter="fade">
                                      <p:cBhvr>
                                        <p:cTn id="26" dur="1000"/>
                                        <p:tgtEl>
                                          <p:spTgt spid="24"/>
                                        </p:tgtEl>
                                      </p:cBhvr>
                                    </p:animEffect>
                                  </p:childTnLst>
                                </p:cTn>
                              </p:par>
                            </p:childTnLst>
                          </p:cTn>
                        </p:par>
                        <p:par>
                          <p:cTn id="27" fill="hold">
                            <p:stCondLst>
                              <p:cond delay="1750"/>
                            </p:stCondLst>
                            <p:childTnLst>
                              <p:par>
                                <p:cTn id="28" presetID="17" presetClass="entr" presetSubtype="8" fill="hold" grpId="0" nodeType="afterEffect">
                                  <p:stCondLst>
                                    <p:cond delay="0"/>
                                  </p:stCondLst>
                                  <p:iterate type="lt">
                                    <p:tmPct val="10000"/>
                                  </p:iterate>
                                  <p:childTnLst>
                                    <p:set>
                                      <p:cBhvr>
                                        <p:cTn id="29" dur="1" fill="hold">
                                          <p:stCondLst>
                                            <p:cond delay="0"/>
                                          </p:stCondLst>
                                        </p:cTn>
                                        <p:tgtEl>
                                          <p:spTgt spid="11"/>
                                        </p:tgtEl>
                                        <p:attrNameLst>
                                          <p:attrName>style.visibility</p:attrName>
                                        </p:attrNameLst>
                                      </p:cBhvr>
                                      <p:to>
                                        <p:strVal val="visible"/>
                                      </p:to>
                                    </p:set>
                                    <p:anim calcmode="lin" valueType="num">
                                      <p:cBhvr>
                                        <p:cTn id="30" dur="750" fill="hold"/>
                                        <p:tgtEl>
                                          <p:spTgt spid="11"/>
                                        </p:tgtEl>
                                        <p:attrNameLst>
                                          <p:attrName>ppt_x</p:attrName>
                                        </p:attrNameLst>
                                      </p:cBhvr>
                                      <p:tavLst>
                                        <p:tav tm="0">
                                          <p:val>
                                            <p:strVal val="#ppt_x-#ppt_w/2"/>
                                          </p:val>
                                        </p:tav>
                                        <p:tav tm="100000">
                                          <p:val>
                                            <p:strVal val="#ppt_x"/>
                                          </p:val>
                                        </p:tav>
                                      </p:tavLst>
                                    </p:anim>
                                    <p:anim calcmode="lin" valueType="num">
                                      <p:cBhvr>
                                        <p:cTn id="31" dur="750" fill="hold"/>
                                        <p:tgtEl>
                                          <p:spTgt spid="11"/>
                                        </p:tgtEl>
                                        <p:attrNameLst>
                                          <p:attrName>ppt_y</p:attrName>
                                        </p:attrNameLst>
                                      </p:cBhvr>
                                      <p:tavLst>
                                        <p:tav tm="0">
                                          <p:val>
                                            <p:strVal val="#ppt_y"/>
                                          </p:val>
                                        </p:tav>
                                        <p:tav tm="100000">
                                          <p:val>
                                            <p:strVal val="#ppt_y"/>
                                          </p:val>
                                        </p:tav>
                                      </p:tavLst>
                                    </p:anim>
                                    <p:anim calcmode="lin" valueType="num">
                                      <p:cBhvr>
                                        <p:cTn id="32" dur="750" fill="hold"/>
                                        <p:tgtEl>
                                          <p:spTgt spid="11"/>
                                        </p:tgtEl>
                                        <p:attrNameLst>
                                          <p:attrName>ppt_w</p:attrName>
                                        </p:attrNameLst>
                                      </p:cBhvr>
                                      <p:tavLst>
                                        <p:tav tm="0">
                                          <p:val>
                                            <p:fltVal val="0"/>
                                          </p:val>
                                        </p:tav>
                                        <p:tav tm="100000">
                                          <p:val>
                                            <p:strVal val="#ppt_w"/>
                                          </p:val>
                                        </p:tav>
                                      </p:tavLst>
                                    </p:anim>
                                    <p:anim calcmode="lin" valueType="num">
                                      <p:cBhvr>
                                        <p:cTn id="33" dur="750" fill="hold"/>
                                        <p:tgtEl>
                                          <p:spTgt spid="11"/>
                                        </p:tgtEl>
                                        <p:attrNameLst>
                                          <p:attrName>ppt_h</p:attrName>
                                        </p:attrNameLst>
                                      </p:cBhvr>
                                      <p:tavLst>
                                        <p:tav tm="0">
                                          <p:val>
                                            <p:strVal val="#ppt_h"/>
                                          </p:val>
                                        </p:tav>
                                        <p:tav tm="100000">
                                          <p:val>
                                            <p:strVal val="#ppt_h"/>
                                          </p:val>
                                        </p:tav>
                                      </p:tavLst>
                                    </p:anim>
                                  </p:childTnLst>
                                </p:cTn>
                              </p:par>
                            </p:childTnLst>
                          </p:cTn>
                        </p:par>
                        <p:par>
                          <p:cTn id="34" fill="hold">
                            <p:stCondLst>
                              <p:cond delay="3175"/>
                            </p:stCondLst>
                            <p:childTnLst>
                              <p:par>
                                <p:cTn id="35" presetID="42"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4175"/>
                            </p:stCondLst>
                            <p:childTnLst>
                              <p:par>
                                <p:cTn id="41" presetID="16" presetClass="entr" presetSubtype="21"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4" repeatCount="indefinite" fill="hold" display="0">
                  <p:stCondLst>
                    <p:cond delay="indefinite"/>
                  </p:stCondLst>
                  <p:endCondLst>
                    <p:cond evt="onStopAudio" delay="0">
                      <p:tgtEl>
                        <p:sldTgt/>
                      </p:tgtEl>
                    </p:cond>
                  </p:endCondLst>
                </p:cTn>
                <p:tgtEl>
                  <p:spTgt spid="20"/>
                </p:tgtEl>
              </p:cMediaNode>
            </p:audio>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0"/>
          <p:cNvSpPr>
            <a:spLocks/>
          </p:cNvSpPr>
          <p:nvPr/>
        </p:nvSpPr>
        <p:spPr bwMode="auto">
          <a:xfrm>
            <a:off x="4724401" y="4133881"/>
            <a:ext cx="2743200" cy="1542993"/>
          </a:xfrm>
          <a:custGeom>
            <a:avLst/>
            <a:gdLst>
              <a:gd name="T0" fmla="*/ 0 w 1874"/>
              <a:gd name="T1" fmla="*/ 451 h 899"/>
              <a:gd name="T2" fmla="*/ 945 w 1874"/>
              <a:gd name="T3" fmla="*/ 0 h 899"/>
              <a:gd name="T4" fmla="*/ 1874 w 1874"/>
              <a:gd name="T5" fmla="*/ 451 h 899"/>
              <a:gd name="T6" fmla="*/ 937 w 1874"/>
              <a:gd name="T7" fmla="*/ 899 h 899"/>
              <a:gd name="T8" fmla="*/ 0 w 1874"/>
              <a:gd name="T9" fmla="*/ 451 h 899"/>
            </a:gdLst>
            <a:ahLst/>
            <a:cxnLst>
              <a:cxn ang="0">
                <a:pos x="T0" y="T1"/>
              </a:cxn>
              <a:cxn ang="0">
                <a:pos x="T2" y="T3"/>
              </a:cxn>
              <a:cxn ang="0">
                <a:pos x="T4" y="T5"/>
              </a:cxn>
              <a:cxn ang="0">
                <a:pos x="T6" y="T7"/>
              </a:cxn>
              <a:cxn ang="0">
                <a:pos x="T8" y="T9"/>
              </a:cxn>
            </a:cxnLst>
            <a:rect l="0" t="0" r="r" b="b"/>
            <a:pathLst>
              <a:path w="1874" h="899">
                <a:moveTo>
                  <a:pt x="0" y="451"/>
                </a:moveTo>
                <a:lnTo>
                  <a:pt x="945" y="0"/>
                </a:lnTo>
                <a:lnTo>
                  <a:pt x="1874" y="451"/>
                </a:lnTo>
                <a:lnTo>
                  <a:pt x="937" y="899"/>
                </a:lnTo>
                <a:lnTo>
                  <a:pt x="0" y="451"/>
                </a:ln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5" name="Freeform: Shape 24"/>
          <p:cNvSpPr>
            <a:spLocks/>
          </p:cNvSpPr>
          <p:nvPr/>
        </p:nvSpPr>
        <p:spPr bwMode="auto">
          <a:xfrm>
            <a:off x="4724401" y="3439623"/>
            <a:ext cx="2743200" cy="1542993"/>
          </a:xfrm>
          <a:custGeom>
            <a:avLst/>
            <a:gdLst>
              <a:gd name="T0" fmla="*/ 0 w 1874"/>
              <a:gd name="T1" fmla="*/ 451 h 899"/>
              <a:gd name="T2" fmla="*/ 945 w 1874"/>
              <a:gd name="T3" fmla="*/ 0 h 899"/>
              <a:gd name="T4" fmla="*/ 1874 w 1874"/>
              <a:gd name="T5" fmla="*/ 451 h 899"/>
              <a:gd name="T6" fmla="*/ 937 w 1874"/>
              <a:gd name="T7" fmla="*/ 899 h 899"/>
              <a:gd name="T8" fmla="*/ 0 w 1874"/>
              <a:gd name="T9" fmla="*/ 451 h 899"/>
            </a:gdLst>
            <a:ahLst/>
            <a:cxnLst>
              <a:cxn ang="0">
                <a:pos x="T0" y="T1"/>
              </a:cxn>
              <a:cxn ang="0">
                <a:pos x="T2" y="T3"/>
              </a:cxn>
              <a:cxn ang="0">
                <a:pos x="T4" y="T5"/>
              </a:cxn>
              <a:cxn ang="0">
                <a:pos x="T6" y="T7"/>
              </a:cxn>
              <a:cxn ang="0">
                <a:pos x="T8" y="T9"/>
              </a:cxn>
            </a:cxnLst>
            <a:rect l="0" t="0" r="r" b="b"/>
            <a:pathLst>
              <a:path w="1874" h="899">
                <a:moveTo>
                  <a:pt x="0" y="451"/>
                </a:moveTo>
                <a:lnTo>
                  <a:pt x="945" y="0"/>
                </a:lnTo>
                <a:lnTo>
                  <a:pt x="1874" y="451"/>
                </a:lnTo>
                <a:lnTo>
                  <a:pt x="937" y="899"/>
                </a:lnTo>
                <a:lnTo>
                  <a:pt x="0" y="451"/>
                </a:ln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6" name="Freeform: Shape 25"/>
          <p:cNvSpPr>
            <a:spLocks/>
          </p:cNvSpPr>
          <p:nvPr/>
        </p:nvSpPr>
        <p:spPr bwMode="auto">
          <a:xfrm>
            <a:off x="4724401" y="2745366"/>
            <a:ext cx="2743200" cy="1542993"/>
          </a:xfrm>
          <a:custGeom>
            <a:avLst/>
            <a:gdLst>
              <a:gd name="T0" fmla="*/ 0 w 1874"/>
              <a:gd name="T1" fmla="*/ 451 h 899"/>
              <a:gd name="T2" fmla="*/ 945 w 1874"/>
              <a:gd name="T3" fmla="*/ 0 h 899"/>
              <a:gd name="T4" fmla="*/ 1874 w 1874"/>
              <a:gd name="T5" fmla="*/ 451 h 899"/>
              <a:gd name="T6" fmla="*/ 937 w 1874"/>
              <a:gd name="T7" fmla="*/ 899 h 899"/>
              <a:gd name="T8" fmla="*/ 0 w 1874"/>
              <a:gd name="T9" fmla="*/ 451 h 899"/>
            </a:gdLst>
            <a:ahLst/>
            <a:cxnLst>
              <a:cxn ang="0">
                <a:pos x="T0" y="T1"/>
              </a:cxn>
              <a:cxn ang="0">
                <a:pos x="T2" y="T3"/>
              </a:cxn>
              <a:cxn ang="0">
                <a:pos x="T4" y="T5"/>
              </a:cxn>
              <a:cxn ang="0">
                <a:pos x="T6" y="T7"/>
              </a:cxn>
              <a:cxn ang="0">
                <a:pos x="T8" y="T9"/>
              </a:cxn>
            </a:cxnLst>
            <a:rect l="0" t="0" r="r" b="b"/>
            <a:pathLst>
              <a:path w="1874" h="899">
                <a:moveTo>
                  <a:pt x="0" y="451"/>
                </a:moveTo>
                <a:lnTo>
                  <a:pt x="945" y="0"/>
                </a:lnTo>
                <a:lnTo>
                  <a:pt x="1874" y="451"/>
                </a:lnTo>
                <a:lnTo>
                  <a:pt x="937" y="899"/>
                </a:lnTo>
                <a:lnTo>
                  <a:pt x="0" y="451"/>
                </a:ln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7" name="Freeform: Shape 26"/>
          <p:cNvSpPr>
            <a:spLocks/>
          </p:cNvSpPr>
          <p:nvPr/>
        </p:nvSpPr>
        <p:spPr bwMode="auto">
          <a:xfrm>
            <a:off x="4724401" y="2051109"/>
            <a:ext cx="2743200" cy="1542993"/>
          </a:xfrm>
          <a:custGeom>
            <a:avLst/>
            <a:gdLst>
              <a:gd name="T0" fmla="*/ 0 w 1874"/>
              <a:gd name="T1" fmla="*/ 451 h 899"/>
              <a:gd name="T2" fmla="*/ 945 w 1874"/>
              <a:gd name="T3" fmla="*/ 0 h 899"/>
              <a:gd name="T4" fmla="*/ 1874 w 1874"/>
              <a:gd name="T5" fmla="*/ 451 h 899"/>
              <a:gd name="T6" fmla="*/ 937 w 1874"/>
              <a:gd name="T7" fmla="*/ 899 h 899"/>
              <a:gd name="T8" fmla="*/ 0 w 1874"/>
              <a:gd name="T9" fmla="*/ 451 h 899"/>
            </a:gdLst>
            <a:ahLst/>
            <a:cxnLst>
              <a:cxn ang="0">
                <a:pos x="T0" y="T1"/>
              </a:cxn>
              <a:cxn ang="0">
                <a:pos x="T2" y="T3"/>
              </a:cxn>
              <a:cxn ang="0">
                <a:pos x="T4" y="T5"/>
              </a:cxn>
              <a:cxn ang="0">
                <a:pos x="T6" y="T7"/>
              </a:cxn>
              <a:cxn ang="0">
                <a:pos x="T8" y="T9"/>
              </a:cxn>
            </a:cxnLst>
            <a:rect l="0" t="0" r="r" b="b"/>
            <a:pathLst>
              <a:path w="1874" h="899">
                <a:moveTo>
                  <a:pt x="0" y="451"/>
                </a:moveTo>
                <a:lnTo>
                  <a:pt x="945" y="0"/>
                </a:lnTo>
                <a:lnTo>
                  <a:pt x="1874" y="451"/>
                </a:lnTo>
                <a:lnTo>
                  <a:pt x="937" y="899"/>
                </a:lnTo>
                <a:lnTo>
                  <a:pt x="0" y="451"/>
                </a:ln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grpSp>
        <p:nvGrpSpPr>
          <p:cNvPr id="20" name="组合 19"/>
          <p:cNvGrpSpPr/>
          <p:nvPr/>
        </p:nvGrpSpPr>
        <p:grpSpPr>
          <a:xfrm>
            <a:off x="7728935" y="2426280"/>
            <a:ext cx="3367690" cy="850055"/>
            <a:chOff x="874712" y="3325188"/>
            <a:chExt cx="3367690" cy="850055"/>
          </a:xfrm>
        </p:grpSpPr>
        <p:sp>
          <p:nvSpPr>
            <p:cNvPr id="21" name="矩形 20">
              <a:extLst>
                <a:ext uri="{FF2B5EF4-FFF2-40B4-BE49-F238E27FC236}">
                  <a16:creationId xmlns:a16="http://schemas.microsoft.com/office/drawing/2014/main" id="{E3EB1709-6D20-4440-8800-976CC5E9712E}"/>
                </a:ext>
              </a:extLst>
            </p:cNvPr>
            <p:cNvSpPr/>
            <p:nvPr/>
          </p:nvSpPr>
          <p:spPr>
            <a:xfrm>
              <a:off x="874712" y="3639712"/>
              <a:ext cx="336769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a:t>
              </a:r>
              <a:r>
                <a:rPr lang="zh-CN" altLang="en-US" sz="1200" dirty="0" smtClean="0">
                  <a:solidFill>
                    <a:schemeClr val="tx1">
                      <a:lumMod val="50000"/>
                      <a:lumOff val="50000"/>
                    </a:schemeClr>
                  </a:solidFill>
                </a:rPr>
                <a:t>胶片</a:t>
              </a:r>
              <a:endParaRPr lang="zh-CN" altLang="en-US" sz="1200" dirty="0">
                <a:solidFill>
                  <a:schemeClr val="tx1">
                    <a:lumMod val="50000"/>
                    <a:lumOff val="50000"/>
                  </a:schemeClr>
                </a:solidFill>
              </a:endParaRPr>
            </a:p>
          </p:txBody>
        </p:sp>
        <p:sp>
          <p:nvSpPr>
            <p:cNvPr id="22" name="矩形 21">
              <a:extLst>
                <a:ext uri="{FF2B5EF4-FFF2-40B4-BE49-F238E27FC236}">
                  <a16:creationId xmlns:a16="http://schemas.microsoft.com/office/drawing/2014/main" id="{CBCE2F27-1948-4AAF-B7D2-B7B4F23C2784}"/>
                </a:ext>
              </a:extLst>
            </p:cNvPr>
            <p:cNvSpPr/>
            <p:nvPr/>
          </p:nvSpPr>
          <p:spPr>
            <a:xfrm>
              <a:off x="874712" y="332518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35" name="组合 34"/>
          <p:cNvGrpSpPr/>
          <p:nvPr/>
        </p:nvGrpSpPr>
        <p:grpSpPr>
          <a:xfrm>
            <a:off x="7728935" y="3789363"/>
            <a:ext cx="3367690" cy="850055"/>
            <a:chOff x="874712" y="3325188"/>
            <a:chExt cx="3367690" cy="850055"/>
          </a:xfrm>
        </p:grpSpPr>
        <p:sp>
          <p:nvSpPr>
            <p:cNvPr id="36" name="矩形 35">
              <a:extLst>
                <a:ext uri="{FF2B5EF4-FFF2-40B4-BE49-F238E27FC236}">
                  <a16:creationId xmlns:a16="http://schemas.microsoft.com/office/drawing/2014/main" id="{E3EB1709-6D20-4440-8800-976CC5E9712E}"/>
                </a:ext>
              </a:extLst>
            </p:cNvPr>
            <p:cNvSpPr/>
            <p:nvPr/>
          </p:nvSpPr>
          <p:spPr>
            <a:xfrm>
              <a:off x="874712" y="3639712"/>
              <a:ext cx="336769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a:t>
              </a:r>
              <a:r>
                <a:rPr lang="zh-CN" altLang="en-US" sz="1200" dirty="0" smtClean="0">
                  <a:solidFill>
                    <a:schemeClr val="tx1">
                      <a:lumMod val="50000"/>
                      <a:lumOff val="50000"/>
                    </a:schemeClr>
                  </a:solidFill>
                </a:rPr>
                <a:t>胶片</a:t>
              </a:r>
              <a:endParaRPr lang="zh-CN" altLang="en-US" sz="1200" dirty="0">
                <a:solidFill>
                  <a:schemeClr val="tx1">
                    <a:lumMod val="50000"/>
                    <a:lumOff val="50000"/>
                  </a:schemeClr>
                </a:solidFill>
              </a:endParaRPr>
            </a:p>
          </p:txBody>
        </p:sp>
        <p:sp>
          <p:nvSpPr>
            <p:cNvPr id="37" name="矩形 36">
              <a:extLst>
                <a:ext uri="{FF2B5EF4-FFF2-40B4-BE49-F238E27FC236}">
                  <a16:creationId xmlns:a16="http://schemas.microsoft.com/office/drawing/2014/main" id="{CBCE2F27-1948-4AAF-B7D2-B7B4F23C2784}"/>
                </a:ext>
              </a:extLst>
            </p:cNvPr>
            <p:cNvSpPr/>
            <p:nvPr/>
          </p:nvSpPr>
          <p:spPr>
            <a:xfrm>
              <a:off x="874712" y="332518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38" name="组合 37"/>
          <p:cNvGrpSpPr/>
          <p:nvPr/>
        </p:nvGrpSpPr>
        <p:grpSpPr>
          <a:xfrm>
            <a:off x="1070960" y="3090795"/>
            <a:ext cx="3367690" cy="850055"/>
            <a:chOff x="874712" y="3325188"/>
            <a:chExt cx="3367690" cy="850055"/>
          </a:xfrm>
        </p:grpSpPr>
        <p:sp>
          <p:nvSpPr>
            <p:cNvPr id="39" name="矩形 38">
              <a:extLst>
                <a:ext uri="{FF2B5EF4-FFF2-40B4-BE49-F238E27FC236}">
                  <a16:creationId xmlns:a16="http://schemas.microsoft.com/office/drawing/2014/main" id="{E3EB1709-6D20-4440-8800-976CC5E9712E}"/>
                </a:ext>
              </a:extLst>
            </p:cNvPr>
            <p:cNvSpPr/>
            <p:nvPr/>
          </p:nvSpPr>
          <p:spPr>
            <a:xfrm>
              <a:off x="874712" y="3639712"/>
              <a:ext cx="3367690"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a:t>
              </a:r>
              <a:r>
                <a:rPr lang="zh-CN" altLang="en-US" sz="1200" dirty="0" smtClean="0">
                  <a:solidFill>
                    <a:schemeClr val="tx1">
                      <a:lumMod val="50000"/>
                      <a:lumOff val="50000"/>
                    </a:schemeClr>
                  </a:solidFill>
                </a:rPr>
                <a:t>胶片</a:t>
              </a:r>
              <a:endParaRPr lang="zh-CN" altLang="en-US" sz="1200" dirty="0">
                <a:solidFill>
                  <a:schemeClr val="tx1">
                    <a:lumMod val="50000"/>
                    <a:lumOff val="50000"/>
                  </a:schemeClr>
                </a:solidFill>
              </a:endParaRPr>
            </a:p>
          </p:txBody>
        </p:sp>
        <p:sp>
          <p:nvSpPr>
            <p:cNvPr id="40" name="矩形 39">
              <a:extLst>
                <a:ext uri="{FF2B5EF4-FFF2-40B4-BE49-F238E27FC236}">
                  <a16:creationId xmlns:a16="http://schemas.microsoft.com/office/drawing/2014/main" id="{CBCE2F27-1948-4AAF-B7D2-B7B4F23C2784}"/>
                </a:ext>
              </a:extLst>
            </p:cNvPr>
            <p:cNvSpPr/>
            <p:nvPr/>
          </p:nvSpPr>
          <p:spPr>
            <a:xfrm>
              <a:off x="2000428" y="3325188"/>
              <a:ext cx="2241974" cy="36234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rPr>
                <a:t>标题文字添加</a:t>
              </a:r>
            </a:p>
          </p:txBody>
        </p:sp>
      </p:grpSp>
      <p:grpSp>
        <p:nvGrpSpPr>
          <p:cNvPr id="41" name="组合 40"/>
          <p:cNvGrpSpPr/>
          <p:nvPr/>
        </p:nvGrpSpPr>
        <p:grpSpPr>
          <a:xfrm>
            <a:off x="1070960" y="4453878"/>
            <a:ext cx="3367690" cy="850055"/>
            <a:chOff x="874712" y="3325188"/>
            <a:chExt cx="3367690" cy="850055"/>
          </a:xfrm>
        </p:grpSpPr>
        <p:sp>
          <p:nvSpPr>
            <p:cNvPr id="42" name="矩形 41">
              <a:extLst>
                <a:ext uri="{FF2B5EF4-FFF2-40B4-BE49-F238E27FC236}">
                  <a16:creationId xmlns:a16="http://schemas.microsoft.com/office/drawing/2014/main" id="{E3EB1709-6D20-4440-8800-976CC5E9712E}"/>
                </a:ext>
              </a:extLst>
            </p:cNvPr>
            <p:cNvSpPr/>
            <p:nvPr/>
          </p:nvSpPr>
          <p:spPr>
            <a:xfrm>
              <a:off x="874712" y="3639712"/>
              <a:ext cx="3367690"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a:t>
              </a:r>
              <a:r>
                <a:rPr lang="zh-CN" altLang="en-US" sz="1200" dirty="0" smtClean="0">
                  <a:solidFill>
                    <a:schemeClr val="tx1">
                      <a:lumMod val="50000"/>
                      <a:lumOff val="50000"/>
                    </a:schemeClr>
                  </a:solidFill>
                </a:rPr>
                <a:t>胶片</a:t>
              </a:r>
              <a:endParaRPr lang="zh-CN" altLang="en-US" sz="1200" dirty="0">
                <a:solidFill>
                  <a:schemeClr val="tx1">
                    <a:lumMod val="50000"/>
                    <a:lumOff val="50000"/>
                  </a:schemeClr>
                </a:solidFill>
              </a:endParaRPr>
            </a:p>
          </p:txBody>
        </p:sp>
        <p:sp>
          <p:nvSpPr>
            <p:cNvPr id="43" name="矩形 42">
              <a:extLst>
                <a:ext uri="{FF2B5EF4-FFF2-40B4-BE49-F238E27FC236}">
                  <a16:creationId xmlns:a16="http://schemas.microsoft.com/office/drawing/2014/main" id="{CBCE2F27-1948-4AAF-B7D2-B7B4F23C2784}"/>
                </a:ext>
              </a:extLst>
            </p:cNvPr>
            <p:cNvSpPr/>
            <p:nvPr/>
          </p:nvSpPr>
          <p:spPr>
            <a:xfrm>
              <a:off x="2000428" y="3325188"/>
              <a:ext cx="2241974" cy="3877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rPr>
                <a:t>标题文字添加</a:t>
              </a:r>
            </a:p>
          </p:txBody>
        </p:sp>
      </p:grpSp>
      <p:grpSp>
        <p:nvGrpSpPr>
          <p:cNvPr id="44" name="组合 43"/>
          <p:cNvGrpSpPr/>
          <p:nvPr/>
        </p:nvGrpSpPr>
        <p:grpSpPr>
          <a:xfrm>
            <a:off x="876622" y="365759"/>
            <a:ext cx="934836" cy="547035"/>
            <a:chOff x="681733" y="299449"/>
            <a:chExt cx="1084923" cy="634861"/>
          </a:xfrm>
        </p:grpSpPr>
        <p:sp>
          <p:nvSpPr>
            <p:cNvPr id="45" name="圆角矩形 44"/>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7" name="直接连接符 46"/>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159836805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8" decel="100000"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1000" fill="hold"/>
                                        <p:tgtEl>
                                          <p:spTgt spid="38"/>
                                        </p:tgtEl>
                                        <p:attrNameLst>
                                          <p:attrName>ppt_x</p:attrName>
                                        </p:attrNameLst>
                                      </p:cBhvr>
                                      <p:tavLst>
                                        <p:tav tm="0">
                                          <p:val>
                                            <p:strVal val="0-#ppt_w/2"/>
                                          </p:val>
                                        </p:tav>
                                        <p:tav tm="100000">
                                          <p:val>
                                            <p:strVal val="#ppt_x"/>
                                          </p:val>
                                        </p:tav>
                                      </p:tavLst>
                                    </p:anim>
                                    <p:anim calcmode="lin" valueType="num">
                                      <p:cBhvr additive="base">
                                        <p:cTn id="25" dur="1000" fill="hold"/>
                                        <p:tgtEl>
                                          <p:spTgt spid="38"/>
                                        </p:tgtEl>
                                        <p:attrNameLst>
                                          <p:attrName>ppt_y</p:attrName>
                                        </p:attrNameLst>
                                      </p:cBhvr>
                                      <p:tavLst>
                                        <p:tav tm="0">
                                          <p:val>
                                            <p:strVal val="#ppt_y"/>
                                          </p:val>
                                        </p:tav>
                                        <p:tav tm="100000">
                                          <p:val>
                                            <p:strVal val="#ppt_y"/>
                                          </p:val>
                                        </p:tav>
                                      </p:tavLst>
                                    </p:anim>
                                  </p:childTnLst>
                                </p:cTn>
                              </p:par>
                              <p:par>
                                <p:cTn id="26" presetID="2" presetClass="entr" presetSubtype="8" decel="10000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1000" fill="hold"/>
                                        <p:tgtEl>
                                          <p:spTgt spid="41"/>
                                        </p:tgtEl>
                                        <p:attrNameLst>
                                          <p:attrName>ppt_x</p:attrName>
                                        </p:attrNameLst>
                                      </p:cBhvr>
                                      <p:tavLst>
                                        <p:tav tm="0">
                                          <p:val>
                                            <p:strVal val="0-#ppt_w/2"/>
                                          </p:val>
                                        </p:tav>
                                        <p:tav tm="100000">
                                          <p:val>
                                            <p:strVal val="#ppt_x"/>
                                          </p:val>
                                        </p:tav>
                                      </p:tavLst>
                                    </p:anim>
                                    <p:anim calcmode="lin" valueType="num">
                                      <p:cBhvr additive="base">
                                        <p:cTn id="29" dur="1000" fill="hold"/>
                                        <p:tgtEl>
                                          <p:spTgt spid="41"/>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1000" fill="hold"/>
                                        <p:tgtEl>
                                          <p:spTgt spid="20"/>
                                        </p:tgtEl>
                                        <p:attrNameLst>
                                          <p:attrName>ppt_x</p:attrName>
                                        </p:attrNameLst>
                                      </p:cBhvr>
                                      <p:tavLst>
                                        <p:tav tm="0">
                                          <p:val>
                                            <p:strVal val="1+#ppt_w/2"/>
                                          </p:val>
                                        </p:tav>
                                        <p:tav tm="100000">
                                          <p:val>
                                            <p:strVal val="#ppt_x"/>
                                          </p:val>
                                        </p:tav>
                                      </p:tavLst>
                                    </p:anim>
                                    <p:anim calcmode="lin" valueType="num">
                                      <p:cBhvr additive="base">
                                        <p:cTn id="33" dur="1000" fill="hold"/>
                                        <p:tgtEl>
                                          <p:spTgt spid="20"/>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1000" fill="hold"/>
                                        <p:tgtEl>
                                          <p:spTgt spid="35"/>
                                        </p:tgtEl>
                                        <p:attrNameLst>
                                          <p:attrName>ppt_x</p:attrName>
                                        </p:attrNameLst>
                                      </p:cBhvr>
                                      <p:tavLst>
                                        <p:tav tm="0">
                                          <p:val>
                                            <p:strVal val="1+#ppt_w/2"/>
                                          </p:val>
                                        </p:tav>
                                        <p:tav tm="100000">
                                          <p:val>
                                            <p:strVal val="#ppt_x"/>
                                          </p:val>
                                        </p:tav>
                                      </p:tavLst>
                                    </p:anim>
                                    <p:anim calcmode="lin" valueType="num">
                                      <p:cBhvr additive="base">
                                        <p:cTn id="37"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c 27"/>
          <p:cNvSpPr/>
          <p:nvPr/>
        </p:nvSpPr>
        <p:spPr>
          <a:xfrm rot="18536433">
            <a:off x="3505199" y="2818532"/>
            <a:ext cx="1768846" cy="1768846"/>
          </a:xfrm>
          <a:prstGeom prst="arc">
            <a:avLst/>
          </a:prstGeom>
          <a:ln w="12700">
            <a:solidFill>
              <a:schemeClr val="bg1">
                <a:lumMod val="75000"/>
              </a:schemeClr>
            </a:solidFill>
            <a:prstDash val="sysDash"/>
            <a:tailEnd type="stealt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3" name="Arc 28"/>
          <p:cNvSpPr/>
          <p:nvPr/>
        </p:nvSpPr>
        <p:spPr>
          <a:xfrm rot="2537090">
            <a:off x="5149842" y="2049458"/>
            <a:ext cx="1768846" cy="1768846"/>
          </a:xfrm>
          <a:prstGeom prst="arc">
            <a:avLst/>
          </a:prstGeom>
          <a:ln w="12700">
            <a:solidFill>
              <a:schemeClr val="bg1">
                <a:lumMod val="75000"/>
              </a:schemeClr>
            </a:solidFill>
            <a:prstDash val="sysDash"/>
            <a:tailEnd type="stealt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4" name="Arc 29"/>
          <p:cNvSpPr/>
          <p:nvPr/>
        </p:nvSpPr>
        <p:spPr>
          <a:xfrm rot="16951463" flipH="1">
            <a:off x="5250865" y="3772962"/>
            <a:ext cx="1768846" cy="1768846"/>
          </a:xfrm>
          <a:prstGeom prst="arc">
            <a:avLst/>
          </a:prstGeom>
          <a:ln w="12700">
            <a:solidFill>
              <a:schemeClr val="bg1">
                <a:lumMod val="75000"/>
              </a:schemeClr>
            </a:solidFill>
            <a:prstDash val="sysDash"/>
            <a:tailEnd type="stealt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5" name="Arc 30"/>
          <p:cNvSpPr/>
          <p:nvPr/>
        </p:nvSpPr>
        <p:spPr>
          <a:xfrm rot="12440065" flipH="1">
            <a:off x="6917955" y="3178846"/>
            <a:ext cx="1768846" cy="1768846"/>
          </a:xfrm>
          <a:prstGeom prst="arc">
            <a:avLst/>
          </a:prstGeom>
          <a:ln w="12700">
            <a:solidFill>
              <a:schemeClr val="bg1">
                <a:lumMod val="75000"/>
              </a:schemeClr>
            </a:solidFill>
            <a:prstDash val="sysDash"/>
            <a:tailEnd type="stealt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57" name="组合 56"/>
          <p:cNvGrpSpPr/>
          <p:nvPr/>
        </p:nvGrpSpPr>
        <p:grpSpPr>
          <a:xfrm>
            <a:off x="3636060" y="3058559"/>
            <a:ext cx="1569261" cy="1569261"/>
            <a:chOff x="3636060" y="3058559"/>
            <a:chExt cx="1569261" cy="1569261"/>
          </a:xfrm>
        </p:grpSpPr>
        <p:sp>
          <p:nvSpPr>
            <p:cNvPr id="31" name="Oval 11"/>
            <p:cNvSpPr>
              <a:spLocks noChangeAspect="1"/>
            </p:cNvSpPr>
            <p:nvPr/>
          </p:nvSpPr>
          <p:spPr>
            <a:xfrm>
              <a:off x="3636060" y="3058559"/>
              <a:ext cx="1569261" cy="1569261"/>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6" name="Freeform: Shape 31"/>
            <p:cNvSpPr>
              <a:spLocks/>
            </p:cNvSpPr>
            <p:nvPr/>
          </p:nvSpPr>
          <p:spPr bwMode="auto">
            <a:xfrm>
              <a:off x="4112408" y="3634691"/>
              <a:ext cx="616566" cy="47823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anchor="ctr"/>
            <a:lstStyle/>
            <a:p>
              <a:pPr algn="ctr"/>
              <a:endParaRPr/>
            </a:p>
          </p:txBody>
        </p:sp>
      </p:grpSp>
      <p:grpSp>
        <p:nvGrpSpPr>
          <p:cNvPr id="58" name="组合 57"/>
          <p:cNvGrpSpPr/>
          <p:nvPr/>
        </p:nvGrpSpPr>
        <p:grpSpPr>
          <a:xfrm>
            <a:off x="5094023" y="2118248"/>
            <a:ext cx="1569261" cy="1569261"/>
            <a:chOff x="5094023" y="2118248"/>
            <a:chExt cx="1569261" cy="1569261"/>
          </a:xfrm>
        </p:grpSpPr>
        <p:sp>
          <p:nvSpPr>
            <p:cNvPr id="29" name="Oval 14"/>
            <p:cNvSpPr>
              <a:spLocks noChangeAspect="1"/>
            </p:cNvSpPr>
            <p:nvPr/>
          </p:nvSpPr>
          <p:spPr>
            <a:xfrm>
              <a:off x="5094023" y="2118248"/>
              <a:ext cx="1569261" cy="1569261"/>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7" name="Freeform: Shape 32"/>
            <p:cNvSpPr>
              <a:spLocks/>
            </p:cNvSpPr>
            <p:nvPr/>
          </p:nvSpPr>
          <p:spPr bwMode="auto">
            <a:xfrm>
              <a:off x="5631773" y="2608189"/>
              <a:ext cx="493759" cy="53121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anchor="ctr"/>
            <a:lstStyle/>
            <a:p>
              <a:pPr algn="ctr"/>
              <a:endParaRPr/>
            </a:p>
          </p:txBody>
        </p:sp>
      </p:grpSp>
      <p:grpSp>
        <p:nvGrpSpPr>
          <p:cNvPr id="60" name="组合 59"/>
          <p:cNvGrpSpPr/>
          <p:nvPr/>
        </p:nvGrpSpPr>
        <p:grpSpPr>
          <a:xfrm>
            <a:off x="5471160" y="3737328"/>
            <a:ext cx="1569261" cy="1569261"/>
            <a:chOff x="5471160" y="3737328"/>
            <a:chExt cx="1569261" cy="1569261"/>
          </a:xfrm>
        </p:grpSpPr>
        <p:sp>
          <p:nvSpPr>
            <p:cNvPr id="27" name="Oval 17"/>
            <p:cNvSpPr>
              <a:spLocks noChangeAspect="1"/>
            </p:cNvSpPr>
            <p:nvPr/>
          </p:nvSpPr>
          <p:spPr>
            <a:xfrm>
              <a:off x="5471160" y="3737328"/>
              <a:ext cx="1569261" cy="1569261"/>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8" name="Freeform: Shape 33"/>
            <p:cNvSpPr>
              <a:spLocks/>
            </p:cNvSpPr>
            <p:nvPr/>
          </p:nvSpPr>
          <p:spPr bwMode="auto">
            <a:xfrm>
              <a:off x="6027346" y="4321703"/>
              <a:ext cx="456889" cy="463811"/>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a:p>
          </p:txBody>
        </p:sp>
      </p:grpSp>
      <p:grpSp>
        <p:nvGrpSpPr>
          <p:cNvPr id="59" name="组合 58"/>
          <p:cNvGrpSpPr/>
          <p:nvPr/>
        </p:nvGrpSpPr>
        <p:grpSpPr>
          <a:xfrm>
            <a:off x="6996490" y="3058558"/>
            <a:ext cx="1569261" cy="1569261"/>
            <a:chOff x="6996490" y="3058558"/>
            <a:chExt cx="1569261" cy="1569261"/>
          </a:xfrm>
        </p:grpSpPr>
        <p:sp>
          <p:nvSpPr>
            <p:cNvPr id="33" name="Oval 8"/>
            <p:cNvSpPr>
              <a:spLocks noChangeAspect="1"/>
            </p:cNvSpPr>
            <p:nvPr/>
          </p:nvSpPr>
          <p:spPr>
            <a:xfrm>
              <a:off x="6996490" y="3058558"/>
              <a:ext cx="1569261" cy="1569261"/>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9" name="Freeform: Shape 34"/>
            <p:cNvSpPr>
              <a:spLocks/>
            </p:cNvSpPr>
            <p:nvPr/>
          </p:nvSpPr>
          <p:spPr bwMode="auto">
            <a:xfrm>
              <a:off x="7536288" y="3582483"/>
              <a:ext cx="495154" cy="488229"/>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bg1"/>
            </a:solidFill>
            <a:ln w="9525">
              <a:noFill/>
              <a:round/>
              <a:headEnd/>
              <a:tailEnd/>
            </a:ln>
          </p:spPr>
          <p:txBody>
            <a:bodyPr anchor="ctr"/>
            <a:lstStyle/>
            <a:p>
              <a:pPr algn="ctr"/>
              <a:endParaRPr/>
            </a:p>
          </p:txBody>
        </p:sp>
      </p:grpSp>
      <p:grpSp>
        <p:nvGrpSpPr>
          <p:cNvPr id="39" name="组合 38"/>
          <p:cNvGrpSpPr/>
          <p:nvPr/>
        </p:nvGrpSpPr>
        <p:grpSpPr>
          <a:xfrm>
            <a:off x="8945444" y="2187247"/>
            <a:ext cx="2371844" cy="971285"/>
            <a:chOff x="874712" y="3408258"/>
            <a:chExt cx="2371844" cy="971285"/>
          </a:xfrm>
        </p:grpSpPr>
        <p:sp>
          <p:nvSpPr>
            <p:cNvPr id="40" name="矩形 39">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41" name="矩形 40">
              <a:extLst>
                <a:ext uri="{FF2B5EF4-FFF2-40B4-BE49-F238E27FC236}">
                  <a16:creationId xmlns:a16="http://schemas.microsoft.com/office/drawing/2014/main" id="{CBCE2F27-1948-4AAF-B7D2-B7B4F23C2784}"/>
                </a:ext>
              </a:extLst>
            </p:cNvPr>
            <p:cNvSpPr/>
            <p:nvPr/>
          </p:nvSpPr>
          <p:spPr>
            <a:xfrm>
              <a:off x="874712" y="3408258"/>
              <a:ext cx="2241974"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42" name="组合 41"/>
          <p:cNvGrpSpPr/>
          <p:nvPr/>
        </p:nvGrpSpPr>
        <p:grpSpPr>
          <a:xfrm>
            <a:off x="8945444" y="4620423"/>
            <a:ext cx="2371844" cy="971285"/>
            <a:chOff x="874712" y="3408258"/>
            <a:chExt cx="2371844" cy="971285"/>
          </a:xfrm>
        </p:grpSpPr>
        <p:sp>
          <p:nvSpPr>
            <p:cNvPr id="43" name="矩形 42">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44" name="矩形 43">
              <a:extLst>
                <a:ext uri="{FF2B5EF4-FFF2-40B4-BE49-F238E27FC236}">
                  <a16:creationId xmlns:a16="http://schemas.microsoft.com/office/drawing/2014/main" id="{CBCE2F27-1948-4AAF-B7D2-B7B4F23C2784}"/>
                </a:ext>
              </a:extLst>
            </p:cNvPr>
            <p:cNvSpPr/>
            <p:nvPr/>
          </p:nvSpPr>
          <p:spPr>
            <a:xfrm>
              <a:off x="874712" y="3408258"/>
              <a:ext cx="2241974"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45" name="组合 44"/>
          <p:cNvGrpSpPr/>
          <p:nvPr/>
        </p:nvGrpSpPr>
        <p:grpSpPr>
          <a:xfrm>
            <a:off x="876135" y="2187247"/>
            <a:ext cx="2371844" cy="971285"/>
            <a:chOff x="874712" y="3408258"/>
            <a:chExt cx="2371844" cy="971285"/>
          </a:xfrm>
        </p:grpSpPr>
        <p:sp>
          <p:nvSpPr>
            <p:cNvPr id="46" name="矩形 45">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47" name="矩形 46">
              <a:extLst>
                <a:ext uri="{FF2B5EF4-FFF2-40B4-BE49-F238E27FC236}">
                  <a16:creationId xmlns:a16="http://schemas.microsoft.com/office/drawing/2014/main" id="{CBCE2F27-1948-4AAF-B7D2-B7B4F23C2784}"/>
                </a:ext>
              </a:extLst>
            </p:cNvPr>
            <p:cNvSpPr/>
            <p:nvPr/>
          </p:nvSpPr>
          <p:spPr>
            <a:xfrm>
              <a:off x="1004582" y="3408258"/>
              <a:ext cx="2241974" cy="3508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48" name="组合 47"/>
          <p:cNvGrpSpPr/>
          <p:nvPr/>
        </p:nvGrpSpPr>
        <p:grpSpPr>
          <a:xfrm>
            <a:off x="876135" y="4620423"/>
            <a:ext cx="2371844" cy="971285"/>
            <a:chOff x="874712" y="3408258"/>
            <a:chExt cx="2371844" cy="971285"/>
          </a:xfrm>
        </p:grpSpPr>
        <p:sp>
          <p:nvSpPr>
            <p:cNvPr id="49" name="矩形 48">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50" name="矩形 49">
              <a:extLst>
                <a:ext uri="{FF2B5EF4-FFF2-40B4-BE49-F238E27FC236}">
                  <a16:creationId xmlns:a16="http://schemas.microsoft.com/office/drawing/2014/main" id="{CBCE2F27-1948-4AAF-B7D2-B7B4F23C2784}"/>
                </a:ext>
              </a:extLst>
            </p:cNvPr>
            <p:cNvSpPr/>
            <p:nvPr/>
          </p:nvSpPr>
          <p:spPr>
            <a:xfrm>
              <a:off x="1004582" y="3408258"/>
              <a:ext cx="2241974" cy="3508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51" name="组合 50"/>
          <p:cNvGrpSpPr/>
          <p:nvPr/>
        </p:nvGrpSpPr>
        <p:grpSpPr>
          <a:xfrm>
            <a:off x="876622" y="365759"/>
            <a:ext cx="934836" cy="547035"/>
            <a:chOff x="681733" y="299449"/>
            <a:chExt cx="1084923" cy="634861"/>
          </a:xfrm>
        </p:grpSpPr>
        <p:sp>
          <p:nvSpPr>
            <p:cNvPr id="52" name="圆角矩形 51"/>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406165564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1000" fill="hold"/>
                                        <p:tgtEl>
                                          <p:spTgt spid="57"/>
                                        </p:tgtEl>
                                        <p:attrNameLst>
                                          <p:attrName>ppt_w</p:attrName>
                                        </p:attrNameLst>
                                      </p:cBhvr>
                                      <p:tavLst>
                                        <p:tav tm="0">
                                          <p:val>
                                            <p:fltVal val="0"/>
                                          </p:val>
                                        </p:tav>
                                        <p:tav tm="100000">
                                          <p:val>
                                            <p:strVal val="#ppt_w"/>
                                          </p:val>
                                        </p:tav>
                                      </p:tavLst>
                                    </p:anim>
                                    <p:anim calcmode="lin" valueType="num">
                                      <p:cBhvr>
                                        <p:cTn id="8" dur="1000" fill="hold"/>
                                        <p:tgtEl>
                                          <p:spTgt spid="57"/>
                                        </p:tgtEl>
                                        <p:attrNameLst>
                                          <p:attrName>ppt_h</p:attrName>
                                        </p:attrNameLst>
                                      </p:cBhvr>
                                      <p:tavLst>
                                        <p:tav tm="0">
                                          <p:val>
                                            <p:fltVal val="0"/>
                                          </p:val>
                                        </p:tav>
                                        <p:tav tm="100000">
                                          <p:val>
                                            <p:strVal val="#ppt_h"/>
                                          </p:val>
                                        </p:tav>
                                      </p:tavLst>
                                    </p:anim>
                                    <p:anim calcmode="lin" valueType="num">
                                      <p:cBhvr>
                                        <p:cTn id="9" dur="1000" fill="hold"/>
                                        <p:tgtEl>
                                          <p:spTgt spid="57"/>
                                        </p:tgtEl>
                                        <p:attrNameLst>
                                          <p:attrName>style.rotation</p:attrName>
                                        </p:attrNameLst>
                                      </p:cBhvr>
                                      <p:tavLst>
                                        <p:tav tm="0">
                                          <p:val>
                                            <p:fltVal val="90"/>
                                          </p:val>
                                        </p:tav>
                                        <p:tav tm="100000">
                                          <p:val>
                                            <p:fltVal val="0"/>
                                          </p:val>
                                        </p:tav>
                                      </p:tavLst>
                                    </p:anim>
                                    <p:animEffect transition="in" filter="fade">
                                      <p:cBhvr>
                                        <p:cTn id="10" dur="1000"/>
                                        <p:tgtEl>
                                          <p:spTgt spid="57"/>
                                        </p:tgtEl>
                                      </p:cBhvr>
                                    </p:animEffect>
                                  </p:childTnLst>
                                </p:cTn>
                              </p:par>
                              <p:par>
                                <p:cTn id="11" presetID="3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p:cTn id="13" dur="1000" fill="hold"/>
                                        <p:tgtEl>
                                          <p:spTgt spid="58"/>
                                        </p:tgtEl>
                                        <p:attrNameLst>
                                          <p:attrName>ppt_w</p:attrName>
                                        </p:attrNameLst>
                                      </p:cBhvr>
                                      <p:tavLst>
                                        <p:tav tm="0">
                                          <p:val>
                                            <p:fltVal val="0"/>
                                          </p:val>
                                        </p:tav>
                                        <p:tav tm="100000">
                                          <p:val>
                                            <p:strVal val="#ppt_w"/>
                                          </p:val>
                                        </p:tav>
                                      </p:tavLst>
                                    </p:anim>
                                    <p:anim calcmode="lin" valueType="num">
                                      <p:cBhvr>
                                        <p:cTn id="14" dur="1000" fill="hold"/>
                                        <p:tgtEl>
                                          <p:spTgt spid="58"/>
                                        </p:tgtEl>
                                        <p:attrNameLst>
                                          <p:attrName>ppt_h</p:attrName>
                                        </p:attrNameLst>
                                      </p:cBhvr>
                                      <p:tavLst>
                                        <p:tav tm="0">
                                          <p:val>
                                            <p:fltVal val="0"/>
                                          </p:val>
                                        </p:tav>
                                        <p:tav tm="100000">
                                          <p:val>
                                            <p:strVal val="#ppt_h"/>
                                          </p:val>
                                        </p:tav>
                                      </p:tavLst>
                                    </p:anim>
                                    <p:anim calcmode="lin" valueType="num">
                                      <p:cBhvr>
                                        <p:cTn id="15" dur="1000" fill="hold"/>
                                        <p:tgtEl>
                                          <p:spTgt spid="58"/>
                                        </p:tgtEl>
                                        <p:attrNameLst>
                                          <p:attrName>style.rotation</p:attrName>
                                        </p:attrNameLst>
                                      </p:cBhvr>
                                      <p:tavLst>
                                        <p:tav tm="0">
                                          <p:val>
                                            <p:fltVal val="90"/>
                                          </p:val>
                                        </p:tav>
                                        <p:tav tm="100000">
                                          <p:val>
                                            <p:fltVal val="0"/>
                                          </p:val>
                                        </p:tav>
                                      </p:tavLst>
                                    </p:anim>
                                    <p:animEffect transition="in" filter="fade">
                                      <p:cBhvr>
                                        <p:cTn id="16" dur="1000"/>
                                        <p:tgtEl>
                                          <p:spTgt spid="58"/>
                                        </p:tgtEl>
                                      </p:cBhvr>
                                    </p:animEffect>
                                  </p:childTnLst>
                                </p:cTn>
                              </p:par>
                              <p:par>
                                <p:cTn id="17" presetID="3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1000" fill="hold"/>
                                        <p:tgtEl>
                                          <p:spTgt spid="60"/>
                                        </p:tgtEl>
                                        <p:attrNameLst>
                                          <p:attrName>ppt_w</p:attrName>
                                        </p:attrNameLst>
                                      </p:cBhvr>
                                      <p:tavLst>
                                        <p:tav tm="0">
                                          <p:val>
                                            <p:fltVal val="0"/>
                                          </p:val>
                                        </p:tav>
                                        <p:tav tm="100000">
                                          <p:val>
                                            <p:strVal val="#ppt_w"/>
                                          </p:val>
                                        </p:tav>
                                      </p:tavLst>
                                    </p:anim>
                                    <p:anim calcmode="lin" valueType="num">
                                      <p:cBhvr>
                                        <p:cTn id="20" dur="1000" fill="hold"/>
                                        <p:tgtEl>
                                          <p:spTgt spid="60"/>
                                        </p:tgtEl>
                                        <p:attrNameLst>
                                          <p:attrName>ppt_h</p:attrName>
                                        </p:attrNameLst>
                                      </p:cBhvr>
                                      <p:tavLst>
                                        <p:tav tm="0">
                                          <p:val>
                                            <p:fltVal val="0"/>
                                          </p:val>
                                        </p:tav>
                                        <p:tav tm="100000">
                                          <p:val>
                                            <p:strVal val="#ppt_h"/>
                                          </p:val>
                                        </p:tav>
                                      </p:tavLst>
                                    </p:anim>
                                    <p:anim calcmode="lin" valueType="num">
                                      <p:cBhvr>
                                        <p:cTn id="21" dur="1000" fill="hold"/>
                                        <p:tgtEl>
                                          <p:spTgt spid="60"/>
                                        </p:tgtEl>
                                        <p:attrNameLst>
                                          <p:attrName>style.rotation</p:attrName>
                                        </p:attrNameLst>
                                      </p:cBhvr>
                                      <p:tavLst>
                                        <p:tav tm="0">
                                          <p:val>
                                            <p:fltVal val="90"/>
                                          </p:val>
                                        </p:tav>
                                        <p:tav tm="100000">
                                          <p:val>
                                            <p:fltVal val="0"/>
                                          </p:val>
                                        </p:tav>
                                      </p:tavLst>
                                    </p:anim>
                                    <p:animEffect transition="in" filter="fade">
                                      <p:cBhvr>
                                        <p:cTn id="22" dur="1000"/>
                                        <p:tgtEl>
                                          <p:spTgt spid="60"/>
                                        </p:tgtEl>
                                      </p:cBhvr>
                                    </p:animEffect>
                                  </p:childTnLst>
                                </p:cTn>
                              </p:par>
                              <p:par>
                                <p:cTn id="23" presetID="3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1000" fill="hold"/>
                                        <p:tgtEl>
                                          <p:spTgt spid="59"/>
                                        </p:tgtEl>
                                        <p:attrNameLst>
                                          <p:attrName>ppt_w</p:attrName>
                                        </p:attrNameLst>
                                      </p:cBhvr>
                                      <p:tavLst>
                                        <p:tav tm="0">
                                          <p:val>
                                            <p:fltVal val="0"/>
                                          </p:val>
                                        </p:tav>
                                        <p:tav tm="100000">
                                          <p:val>
                                            <p:strVal val="#ppt_w"/>
                                          </p:val>
                                        </p:tav>
                                      </p:tavLst>
                                    </p:anim>
                                    <p:anim calcmode="lin" valueType="num">
                                      <p:cBhvr>
                                        <p:cTn id="26" dur="1000" fill="hold"/>
                                        <p:tgtEl>
                                          <p:spTgt spid="59"/>
                                        </p:tgtEl>
                                        <p:attrNameLst>
                                          <p:attrName>ppt_h</p:attrName>
                                        </p:attrNameLst>
                                      </p:cBhvr>
                                      <p:tavLst>
                                        <p:tav tm="0">
                                          <p:val>
                                            <p:fltVal val="0"/>
                                          </p:val>
                                        </p:tav>
                                        <p:tav tm="100000">
                                          <p:val>
                                            <p:strVal val="#ppt_h"/>
                                          </p:val>
                                        </p:tav>
                                      </p:tavLst>
                                    </p:anim>
                                    <p:anim calcmode="lin" valueType="num">
                                      <p:cBhvr>
                                        <p:cTn id="27" dur="1000" fill="hold"/>
                                        <p:tgtEl>
                                          <p:spTgt spid="59"/>
                                        </p:tgtEl>
                                        <p:attrNameLst>
                                          <p:attrName>style.rotation</p:attrName>
                                        </p:attrNameLst>
                                      </p:cBhvr>
                                      <p:tavLst>
                                        <p:tav tm="0">
                                          <p:val>
                                            <p:fltVal val="90"/>
                                          </p:val>
                                        </p:tav>
                                        <p:tav tm="100000">
                                          <p:val>
                                            <p:fltVal val="0"/>
                                          </p:val>
                                        </p:tav>
                                      </p:tavLst>
                                    </p:anim>
                                    <p:animEffect transition="in" filter="fade">
                                      <p:cBhvr>
                                        <p:cTn id="28" dur="1000"/>
                                        <p:tgtEl>
                                          <p:spTgt spid="59"/>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1500"/>
                            </p:stCondLst>
                            <p:childTnLst>
                              <p:par>
                                <p:cTn id="43" presetID="31" presetClass="entr" presetSubtype="0"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p:cTn id="45" dur="1000" fill="hold"/>
                                        <p:tgtEl>
                                          <p:spTgt spid="45"/>
                                        </p:tgtEl>
                                        <p:attrNameLst>
                                          <p:attrName>ppt_w</p:attrName>
                                        </p:attrNameLst>
                                      </p:cBhvr>
                                      <p:tavLst>
                                        <p:tav tm="0">
                                          <p:val>
                                            <p:fltVal val="0"/>
                                          </p:val>
                                        </p:tav>
                                        <p:tav tm="100000">
                                          <p:val>
                                            <p:strVal val="#ppt_w"/>
                                          </p:val>
                                        </p:tav>
                                      </p:tavLst>
                                    </p:anim>
                                    <p:anim calcmode="lin" valueType="num">
                                      <p:cBhvr>
                                        <p:cTn id="46" dur="1000" fill="hold"/>
                                        <p:tgtEl>
                                          <p:spTgt spid="45"/>
                                        </p:tgtEl>
                                        <p:attrNameLst>
                                          <p:attrName>ppt_h</p:attrName>
                                        </p:attrNameLst>
                                      </p:cBhvr>
                                      <p:tavLst>
                                        <p:tav tm="0">
                                          <p:val>
                                            <p:fltVal val="0"/>
                                          </p:val>
                                        </p:tav>
                                        <p:tav tm="100000">
                                          <p:val>
                                            <p:strVal val="#ppt_h"/>
                                          </p:val>
                                        </p:tav>
                                      </p:tavLst>
                                    </p:anim>
                                    <p:anim calcmode="lin" valueType="num">
                                      <p:cBhvr>
                                        <p:cTn id="47" dur="1000" fill="hold"/>
                                        <p:tgtEl>
                                          <p:spTgt spid="45"/>
                                        </p:tgtEl>
                                        <p:attrNameLst>
                                          <p:attrName>style.rotation</p:attrName>
                                        </p:attrNameLst>
                                      </p:cBhvr>
                                      <p:tavLst>
                                        <p:tav tm="0">
                                          <p:val>
                                            <p:fltVal val="90"/>
                                          </p:val>
                                        </p:tav>
                                        <p:tav tm="100000">
                                          <p:val>
                                            <p:fltVal val="0"/>
                                          </p:val>
                                        </p:tav>
                                      </p:tavLst>
                                    </p:anim>
                                    <p:animEffect transition="in" filter="fade">
                                      <p:cBhvr>
                                        <p:cTn id="48" dur="1000"/>
                                        <p:tgtEl>
                                          <p:spTgt spid="45"/>
                                        </p:tgtEl>
                                      </p:cBhvr>
                                    </p:animEffect>
                                  </p:childTnLst>
                                </p:cTn>
                              </p:par>
                              <p:par>
                                <p:cTn id="49" presetID="3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p:cTn id="51" dur="1000" fill="hold"/>
                                        <p:tgtEl>
                                          <p:spTgt spid="48"/>
                                        </p:tgtEl>
                                        <p:attrNameLst>
                                          <p:attrName>ppt_w</p:attrName>
                                        </p:attrNameLst>
                                      </p:cBhvr>
                                      <p:tavLst>
                                        <p:tav tm="0">
                                          <p:val>
                                            <p:fltVal val="0"/>
                                          </p:val>
                                        </p:tav>
                                        <p:tav tm="100000">
                                          <p:val>
                                            <p:strVal val="#ppt_w"/>
                                          </p:val>
                                        </p:tav>
                                      </p:tavLst>
                                    </p:anim>
                                    <p:anim calcmode="lin" valueType="num">
                                      <p:cBhvr>
                                        <p:cTn id="52" dur="1000" fill="hold"/>
                                        <p:tgtEl>
                                          <p:spTgt spid="48"/>
                                        </p:tgtEl>
                                        <p:attrNameLst>
                                          <p:attrName>ppt_h</p:attrName>
                                        </p:attrNameLst>
                                      </p:cBhvr>
                                      <p:tavLst>
                                        <p:tav tm="0">
                                          <p:val>
                                            <p:fltVal val="0"/>
                                          </p:val>
                                        </p:tav>
                                        <p:tav tm="100000">
                                          <p:val>
                                            <p:strVal val="#ppt_h"/>
                                          </p:val>
                                        </p:tav>
                                      </p:tavLst>
                                    </p:anim>
                                    <p:anim calcmode="lin" valueType="num">
                                      <p:cBhvr>
                                        <p:cTn id="53" dur="1000" fill="hold"/>
                                        <p:tgtEl>
                                          <p:spTgt spid="48"/>
                                        </p:tgtEl>
                                        <p:attrNameLst>
                                          <p:attrName>style.rotation</p:attrName>
                                        </p:attrNameLst>
                                      </p:cBhvr>
                                      <p:tavLst>
                                        <p:tav tm="0">
                                          <p:val>
                                            <p:fltVal val="90"/>
                                          </p:val>
                                        </p:tav>
                                        <p:tav tm="100000">
                                          <p:val>
                                            <p:fltVal val="0"/>
                                          </p:val>
                                        </p:tav>
                                      </p:tavLst>
                                    </p:anim>
                                    <p:animEffect transition="in" filter="fade">
                                      <p:cBhvr>
                                        <p:cTn id="54" dur="1000"/>
                                        <p:tgtEl>
                                          <p:spTgt spid="48"/>
                                        </p:tgtEl>
                                      </p:cBhvr>
                                    </p:animEffect>
                                  </p:childTnLst>
                                </p:cTn>
                              </p:par>
                              <p:par>
                                <p:cTn id="55" presetID="3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p:cTn id="57" dur="1000" fill="hold"/>
                                        <p:tgtEl>
                                          <p:spTgt spid="39"/>
                                        </p:tgtEl>
                                        <p:attrNameLst>
                                          <p:attrName>ppt_w</p:attrName>
                                        </p:attrNameLst>
                                      </p:cBhvr>
                                      <p:tavLst>
                                        <p:tav tm="0">
                                          <p:val>
                                            <p:fltVal val="0"/>
                                          </p:val>
                                        </p:tav>
                                        <p:tav tm="100000">
                                          <p:val>
                                            <p:strVal val="#ppt_w"/>
                                          </p:val>
                                        </p:tav>
                                      </p:tavLst>
                                    </p:anim>
                                    <p:anim calcmode="lin" valueType="num">
                                      <p:cBhvr>
                                        <p:cTn id="58" dur="1000" fill="hold"/>
                                        <p:tgtEl>
                                          <p:spTgt spid="39"/>
                                        </p:tgtEl>
                                        <p:attrNameLst>
                                          <p:attrName>ppt_h</p:attrName>
                                        </p:attrNameLst>
                                      </p:cBhvr>
                                      <p:tavLst>
                                        <p:tav tm="0">
                                          <p:val>
                                            <p:fltVal val="0"/>
                                          </p:val>
                                        </p:tav>
                                        <p:tav tm="100000">
                                          <p:val>
                                            <p:strVal val="#ppt_h"/>
                                          </p:val>
                                        </p:tav>
                                      </p:tavLst>
                                    </p:anim>
                                    <p:anim calcmode="lin" valueType="num">
                                      <p:cBhvr>
                                        <p:cTn id="59" dur="1000" fill="hold"/>
                                        <p:tgtEl>
                                          <p:spTgt spid="39"/>
                                        </p:tgtEl>
                                        <p:attrNameLst>
                                          <p:attrName>style.rotation</p:attrName>
                                        </p:attrNameLst>
                                      </p:cBhvr>
                                      <p:tavLst>
                                        <p:tav tm="0">
                                          <p:val>
                                            <p:fltVal val="90"/>
                                          </p:val>
                                        </p:tav>
                                        <p:tav tm="100000">
                                          <p:val>
                                            <p:fltVal val="0"/>
                                          </p:val>
                                        </p:tav>
                                      </p:tavLst>
                                    </p:anim>
                                    <p:animEffect transition="in" filter="fade">
                                      <p:cBhvr>
                                        <p:cTn id="60" dur="1000"/>
                                        <p:tgtEl>
                                          <p:spTgt spid="39"/>
                                        </p:tgtEl>
                                      </p:cBhvr>
                                    </p:animEffect>
                                  </p:childTnLst>
                                </p:cTn>
                              </p:par>
                              <p:par>
                                <p:cTn id="61" presetID="3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p:cTn id="63" dur="1000" fill="hold"/>
                                        <p:tgtEl>
                                          <p:spTgt spid="42"/>
                                        </p:tgtEl>
                                        <p:attrNameLst>
                                          <p:attrName>ppt_w</p:attrName>
                                        </p:attrNameLst>
                                      </p:cBhvr>
                                      <p:tavLst>
                                        <p:tav tm="0">
                                          <p:val>
                                            <p:fltVal val="0"/>
                                          </p:val>
                                        </p:tav>
                                        <p:tav tm="100000">
                                          <p:val>
                                            <p:strVal val="#ppt_w"/>
                                          </p:val>
                                        </p:tav>
                                      </p:tavLst>
                                    </p:anim>
                                    <p:anim calcmode="lin" valueType="num">
                                      <p:cBhvr>
                                        <p:cTn id="64" dur="1000" fill="hold"/>
                                        <p:tgtEl>
                                          <p:spTgt spid="42"/>
                                        </p:tgtEl>
                                        <p:attrNameLst>
                                          <p:attrName>ppt_h</p:attrName>
                                        </p:attrNameLst>
                                      </p:cBhvr>
                                      <p:tavLst>
                                        <p:tav tm="0">
                                          <p:val>
                                            <p:fltVal val="0"/>
                                          </p:val>
                                        </p:tav>
                                        <p:tav tm="100000">
                                          <p:val>
                                            <p:strVal val="#ppt_h"/>
                                          </p:val>
                                        </p:tav>
                                      </p:tavLst>
                                    </p:anim>
                                    <p:anim calcmode="lin" valueType="num">
                                      <p:cBhvr>
                                        <p:cTn id="65" dur="1000" fill="hold"/>
                                        <p:tgtEl>
                                          <p:spTgt spid="42"/>
                                        </p:tgtEl>
                                        <p:attrNameLst>
                                          <p:attrName>style.rotation</p:attrName>
                                        </p:attrNameLst>
                                      </p:cBhvr>
                                      <p:tavLst>
                                        <p:tav tm="0">
                                          <p:val>
                                            <p:fltVal val="90"/>
                                          </p:val>
                                        </p:tav>
                                        <p:tav tm="100000">
                                          <p:val>
                                            <p:fltVal val="0"/>
                                          </p:val>
                                        </p:tav>
                                      </p:tavLst>
                                    </p:anim>
                                    <p:animEffect transition="in" filter="fade">
                                      <p:cBhvr>
                                        <p:cTn id="66"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745882" y="3895914"/>
            <a:ext cx="1550389" cy="1550389"/>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椭圆 32"/>
          <p:cNvSpPr/>
          <p:nvPr/>
        </p:nvSpPr>
        <p:spPr>
          <a:xfrm>
            <a:off x="1846139" y="3992969"/>
            <a:ext cx="1349875" cy="1349875"/>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0" name="椭圆 29"/>
          <p:cNvSpPr/>
          <p:nvPr/>
        </p:nvSpPr>
        <p:spPr>
          <a:xfrm>
            <a:off x="6509291" y="3895914"/>
            <a:ext cx="1550389" cy="1550389"/>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椭圆 30"/>
          <p:cNvSpPr/>
          <p:nvPr/>
        </p:nvSpPr>
        <p:spPr>
          <a:xfrm>
            <a:off x="6609548" y="3996171"/>
            <a:ext cx="1349875" cy="1349875"/>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28" name="椭圆 27"/>
          <p:cNvSpPr/>
          <p:nvPr/>
        </p:nvSpPr>
        <p:spPr>
          <a:xfrm>
            <a:off x="4129961" y="2094323"/>
            <a:ext cx="1550389" cy="1550389"/>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椭圆 28"/>
          <p:cNvSpPr/>
          <p:nvPr/>
        </p:nvSpPr>
        <p:spPr>
          <a:xfrm>
            <a:off x="4230218" y="2194580"/>
            <a:ext cx="1349875" cy="1349875"/>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26" name="椭圆 25"/>
          <p:cNvSpPr/>
          <p:nvPr/>
        </p:nvSpPr>
        <p:spPr>
          <a:xfrm>
            <a:off x="8895729" y="2094323"/>
            <a:ext cx="1550389" cy="1550389"/>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椭圆 26"/>
          <p:cNvSpPr/>
          <p:nvPr/>
        </p:nvSpPr>
        <p:spPr>
          <a:xfrm>
            <a:off x="8995986" y="2194580"/>
            <a:ext cx="1349875" cy="1349875"/>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54" name="任意多边形: 形状 34"/>
          <p:cNvSpPr>
            <a:spLocks/>
          </p:cNvSpPr>
          <p:nvPr/>
        </p:nvSpPr>
        <p:spPr bwMode="auto">
          <a:xfrm>
            <a:off x="9303155" y="2491254"/>
            <a:ext cx="735536" cy="732082"/>
          </a:xfrm>
          <a:custGeom>
            <a:avLst/>
            <a:gdLst>
              <a:gd name="connsiteX0" fmla="*/ 119062 w 338138"/>
              <a:gd name="connsiteY0" fmla="*/ 117475 h 336550"/>
              <a:gd name="connsiteX1" fmla="*/ 119062 w 338138"/>
              <a:gd name="connsiteY1" fmla="*/ 219075 h 336550"/>
              <a:gd name="connsiteX2" fmla="*/ 219075 w 338138"/>
              <a:gd name="connsiteY2" fmla="*/ 219075 h 336550"/>
              <a:gd name="connsiteX3" fmla="*/ 219075 w 338138"/>
              <a:gd name="connsiteY3" fmla="*/ 117475 h 336550"/>
              <a:gd name="connsiteX4" fmla="*/ 108891 w 338138"/>
              <a:gd name="connsiteY4" fmla="*/ 96837 h 336550"/>
              <a:gd name="connsiteX5" fmla="*/ 229247 w 338138"/>
              <a:gd name="connsiteY5" fmla="*/ 96837 h 336550"/>
              <a:gd name="connsiteX6" fmla="*/ 239713 w 338138"/>
              <a:gd name="connsiteY6" fmla="*/ 107420 h 336550"/>
              <a:gd name="connsiteX7" fmla="*/ 239713 w 338138"/>
              <a:gd name="connsiteY7" fmla="*/ 229129 h 336550"/>
              <a:gd name="connsiteX8" fmla="*/ 229247 w 338138"/>
              <a:gd name="connsiteY8" fmla="*/ 239712 h 336550"/>
              <a:gd name="connsiteX9" fmla="*/ 108891 w 338138"/>
              <a:gd name="connsiteY9" fmla="*/ 239712 h 336550"/>
              <a:gd name="connsiteX10" fmla="*/ 98425 w 338138"/>
              <a:gd name="connsiteY10" fmla="*/ 229129 h 336550"/>
              <a:gd name="connsiteX11" fmla="*/ 98425 w 338138"/>
              <a:gd name="connsiteY11" fmla="*/ 107420 h 336550"/>
              <a:gd name="connsiteX12" fmla="*/ 108891 w 338138"/>
              <a:gd name="connsiteY12" fmla="*/ 96837 h 336550"/>
              <a:gd name="connsiteX13" fmla="*/ 168275 w 338138"/>
              <a:gd name="connsiteY13" fmla="*/ 20637 h 336550"/>
              <a:gd name="connsiteX14" fmla="*/ 20637 w 338138"/>
              <a:gd name="connsiteY14" fmla="*/ 168275 h 336550"/>
              <a:gd name="connsiteX15" fmla="*/ 168275 w 338138"/>
              <a:gd name="connsiteY15" fmla="*/ 315913 h 336550"/>
              <a:gd name="connsiteX16" fmla="*/ 315913 w 338138"/>
              <a:gd name="connsiteY16" fmla="*/ 168275 h 336550"/>
              <a:gd name="connsiteX17" fmla="*/ 168275 w 338138"/>
              <a:gd name="connsiteY17" fmla="*/ 20637 h 336550"/>
              <a:gd name="connsiteX18" fmla="*/ 169069 w 338138"/>
              <a:gd name="connsiteY18" fmla="*/ 0 h 336550"/>
              <a:gd name="connsiteX19" fmla="*/ 338138 w 338138"/>
              <a:gd name="connsiteY19" fmla="*/ 168275 h 336550"/>
              <a:gd name="connsiteX20" fmla="*/ 169069 w 338138"/>
              <a:gd name="connsiteY20" fmla="*/ 336550 h 336550"/>
              <a:gd name="connsiteX21" fmla="*/ 0 w 338138"/>
              <a:gd name="connsiteY21" fmla="*/ 168275 h 336550"/>
              <a:gd name="connsiteX22" fmla="*/ 169069 w 338138"/>
              <a:gd name="connsiteY2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8138" h="336550">
                <a:moveTo>
                  <a:pt x="119062" y="117475"/>
                </a:moveTo>
                <a:lnTo>
                  <a:pt x="119062" y="219075"/>
                </a:lnTo>
                <a:lnTo>
                  <a:pt x="219075" y="219075"/>
                </a:lnTo>
                <a:lnTo>
                  <a:pt x="219075" y="117475"/>
                </a:lnTo>
                <a:close/>
                <a:moveTo>
                  <a:pt x="108891" y="96837"/>
                </a:moveTo>
                <a:cubicBezTo>
                  <a:pt x="108891" y="96837"/>
                  <a:pt x="108891" y="96837"/>
                  <a:pt x="229247" y="96837"/>
                </a:cubicBezTo>
                <a:cubicBezTo>
                  <a:pt x="234480" y="96837"/>
                  <a:pt x="239713" y="102129"/>
                  <a:pt x="239713" y="107420"/>
                </a:cubicBezTo>
                <a:cubicBezTo>
                  <a:pt x="239713" y="107420"/>
                  <a:pt x="239713" y="107420"/>
                  <a:pt x="239713" y="229129"/>
                </a:cubicBezTo>
                <a:cubicBezTo>
                  <a:pt x="239713" y="234420"/>
                  <a:pt x="234480" y="239712"/>
                  <a:pt x="229247" y="239712"/>
                </a:cubicBezTo>
                <a:cubicBezTo>
                  <a:pt x="229247" y="239712"/>
                  <a:pt x="229247" y="239712"/>
                  <a:pt x="108891" y="239712"/>
                </a:cubicBezTo>
                <a:cubicBezTo>
                  <a:pt x="103658" y="239712"/>
                  <a:pt x="98425" y="234420"/>
                  <a:pt x="98425" y="229129"/>
                </a:cubicBezTo>
                <a:cubicBezTo>
                  <a:pt x="98425" y="229129"/>
                  <a:pt x="98425" y="229129"/>
                  <a:pt x="98425" y="107420"/>
                </a:cubicBezTo>
                <a:cubicBezTo>
                  <a:pt x="98425" y="102129"/>
                  <a:pt x="103658" y="96837"/>
                  <a:pt x="108891" y="96837"/>
                </a:cubicBezTo>
                <a:close/>
                <a:moveTo>
                  <a:pt x="168275" y="20637"/>
                </a:moveTo>
                <a:cubicBezTo>
                  <a:pt x="86737" y="20637"/>
                  <a:pt x="20637" y="86737"/>
                  <a:pt x="20637" y="168275"/>
                </a:cubicBezTo>
                <a:cubicBezTo>
                  <a:pt x="20637" y="249813"/>
                  <a:pt x="86737" y="315913"/>
                  <a:pt x="168275" y="315913"/>
                </a:cubicBezTo>
                <a:cubicBezTo>
                  <a:pt x="249813" y="315913"/>
                  <a:pt x="315913" y="249813"/>
                  <a:pt x="315913" y="168275"/>
                </a:cubicBezTo>
                <a:cubicBezTo>
                  <a:pt x="315913" y="86737"/>
                  <a:pt x="249813" y="20637"/>
                  <a:pt x="168275" y="20637"/>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2" name="任意多边形: 形状 31"/>
          <p:cNvSpPr>
            <a:spLocks/>
          </p:cNvSpPr>
          <p:nvPr/>
        </p:nvSpPr>
        <p:spPr bwMode="auto">
          <a:xfrm>
            <a:off x="2177422" y="4345425"/>
            <a:ext cx="707954" cy="579650"/>
          </a:xfrm>
          <a:custGeom>
            <a:avLst/>
            <a:gdLst>
              <a:gd name="connsiteX0" fmla="*/ 91730 w 337366"/>
              <a:gd name="connsiteY0" fmla="*/ 20637 h 276225"/>
              <a:gd name="connsiteX1" fmla="*/ 20798 w 337366"/>
              <a:gd name="connsiteY1" fmla="*/ 90594 h 276225"/>
              <a:gd name="connsiteX2" fmla="*/ 36560 w 337366"/>
              <a:gd name="connsiteY2" fmla="*/ 144712 h 276225"/>
              <a:gd name="connsiteX3" fmla="*/ 103552 w 337366"/>
              <a:gd name="connsiteY3" fmla="*/ 212029 h 276225"/>
              <a:gd name="connsiteX4" fmla="*/ 167916 w 337366"/>
              <a:gd name="connsiteY4" fmla="*/ 255587 h 276225"/>
              <a:gd name="connsiteX5" fmla="*/ 232280 w 337366"/>
              <a:gd name="connsiteY5" fmla="*/ 212029 h 276225"/>
              <a:gd name="connsiteX6" fmla="*/ 299271 w 337366"/>
              <a:gd name="connsiteY6" fmla="*/ 144712 h 276225"/>
              <a:gd name="connsiteX7" fmla="*/ 315034 w 337366"/>
              <a:gd name="connsiteY7" fmla="*/ 90594 h 276225"/>
              <a:gd name="connsiteX8" fmla="*/ 244102 w 337366"/>
              <a:gd name="connsiteY8" fmla="*/ 20637 h 276225"/>
              <a:gd name="connsiteX9" fmla="*/ 184992 w 337366"/>
              <a:gd name="connsiteY9" fmla="*/ 56276 h 276225"/>
              <a:gd name="connsiteX10" fmla="*/ 167916 w 337366"/>
              <a:gd name="connsiteY10" fmla="*/ 68155 h 276225"/>
              <a:gd name="connsiteX11" fmla="*/ 152153 w 337366"/>
              <a:gd name="connsiteY11" fmla="*/ 56276 h 276225"/>
              <a:gd name="connsiteX12" fmla="*/ 91730 w 337366"/>
              <a:gd name="connsiteY12" fmla="*/ 20637 h 276225"/>
              <a:gd name="connsiteX13" fmla="*/ 92337 w 337366"/>
              <a:gd name="connsiteY13" fmla="*/ 0 h 276225"/>
              <a:gd name="connsiteX14" fmla="*/ 167393 w 337366"/>
              <a:gd name="connsiteY14" fmla="*/ 43407 h 276225"/>
              <a:gd name="connsiteX15" fmla="*/ 168710 w 337366"/>
              <a:gd name="connsiteY15" fmla="*/ 44722 h 276225"/>
              <a:gd name="connsiteX16" fmla="*/ 171343 w 337366"/>
              <a:gd name="connsiteY16" fmla="*/ 42092 h 276225"/>
              <a:gd name="connsiteX17" fmla="*/ 245082 w 337366"/>
              <a:gd name="connsiteY17" fmla="*/ 0 h 276225"/>
              <a:gd name="connsiteX18" fmla="*/ 308287 w 337366"/>
              <a:gd name="connsiteY18" fmla="*/ 26307 h 276225"/>
              <a:gd name="connsiteX19" fmla="*/ 337255 w 337366"/>
              <a:gd name="connsiteY19" fmla="*/ 89445 h 276225"/>
              <a:gd name="connsiteX20" fmla="*/ 317504 w 337366"/>
              <a:gd name="connsiteY20" fmla="*/ 155212 h 276225"/>
              <a:gd name="connsiteX21" fmla="*/ 245082 w 337366"/>
              <a:gd name="connsiteY21" fmla="*/ 228872 h 276225"/>
              <a:gd name="connsiteX22" fmla="*/ 168710 w 337366"/>
              <a:gd name="connsiteY22" fmla="*/ 276225 h 276225"/>
              <a:gd name="connsiteX23" fmla="*/ 92337 w 337366"/>
              <a:gd name="connsiteY23" fmla="*/ 228872 h 276225"/>
              <a:gd name="connsiteX24" fmla="*/ 19915 w 337366"/>
              <a:gd name="connsiteY24" fmla="*/ 155212 h 276225"/>
              <a:gd name="connsiteX25" fmla="*/ 164 w 337366"/>
              <a:gd name="connsiteY25" fmla="*/ 89445 h 276225"/>
              <a:gd name="connsiteX26" fmla="*/ 29133 w 337366"/>
              <a:gd name="connsiteY26" fmla="*/ 26307 h 276225"/>
              <a:gd name="connsiteX27" fmla="*/ 92337 w 337366"/>
              <a:gd name="connsiteY27"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7366" h="276225">
                <a:moveTo>
                  <a:pt x="91730" y="20637"/>
                </a:moveTo>
                <a:cubicBezTo>
                  <a:pt x="53637" y="20637"/>
                  <a:pt x="22111" y="52316"/>
                  <a:pt x="20798" y="90594"/>
                </a:cubicBezTo>
                <a:cubicBezTo>
                  <a:pt x="19484" y="109073"/>
                  <a:pt x="24738" y="126233"/>
                  <a:pt x="36560" y="144712"/>
                </a:cubicBezTo>
                <a:cubicBezTo>
                  <a:pt x="45755" y="159231"/>
                  <a:pt x="73340" y="186950"/>
                  <a:pt x="103552" y="212029"/>
                </a:cubicBezTo>
                <a:cubicBezTo>
                  <a:pt x="141645" y="243708"/>
                  <a:pt x="162662" y="255587"/>
                  <a:pt x="167916" y="255587"/>
                </a:cubicBezTo>
                <a:cubicBezTo>
                  <a:pt x="173170" y="255587"/>
                  <a:pt x="195500" y="243708"/>
                  <a:pt x="232280" y="212029"/>
                </a:cubicBezTo>
                <a:cubicBezTo>
                  <a:pt x="262492" y="186950"/>
                  <a:pt x="290076" y="159231"/>
                  <a:pt x="299271" y="144712"/>
                </a:cubicBezTo>
                <a:cubicBezTo>
                  <a:pt x="312407" y="126233"/>
                  <a:pt x="316347" y="109073"/>
                  <a:pt x="315034" y="90594"/>
                </a:cubicBezTo>
                <a:cubicBezTo>
                  <a:pt x="313720" y="52316"/>
                  <a:pt x="282195" y="20637"/>
                  <a:pt x="244102" y="20637"/>
                </a:cubicBezTo>
                <a:cubicBezTo>
                  <a:pt x="217831" y="20637"/>
                  <a:pt x="198127" y="43076"/>
                  <a:pt x="184992" y="56276"/>
                </a:cubicBezTo>
                <a:cubicBezTo>
                  <a:pt x="178424" y="64195"/>
                  <a:pt x="174484" y="68155"/>
                  <a:pt x="167916" y="68155"/>
                </a:cubicBezTo>
                <a:cubicBezTo>
                  <a:pt x="161348" y="68155"/>
                  <a:pt x="158721" y="64195"/>
                  <a:pt x="152153" y="56276"/>
                </a:cubicBezTo>
                <a:cubicBezTo>
                  <a:pt x="140331" y="44396"/>
                  <a:pt x="119314" y="20637"/>
                  <a:pt x="91730" y="20637"/>
                </a:cubicBezTo>
                <a:close/>
                <a:moveTo>
                  <a:pt x="92337" y="0"/>
                </a:moveTo>
                <a:cubicBezTo>
                  <a:pt x="129207" y="0"/>
                  <a:pt x="155542" y="28938"/>
                  <a:pt x="167393" y="43407"/>
                </a:cubicBezTo>
                <a:cubicBezTo>
                  <a:pt x="168710" y="43407"/>
                  <a:pt x="168710" y="44722"/>
                  <a:pt x="168710" y="44722"/>
                </a:cubicBezTo>
                <a:cubicBezTo>
                  <a:pt x="170027" y="44722"/>
                  <a:pt x="170027" y="43407"/>
                  <a:pt x="171343" y="42092"/>
                </a:cubicBezTo>
                <a:cubicBezTo>
                  <a:pt x="184511" y="27623"/>
                  <a:pt x="209529" y="0"/>
                  <a:pt x="245082" y="0"/>
                </a:cubicBezTo>
                <a:cubicBezTo>
                  <a:pt x="268784" y="0"/>
                  <a:pt x="291169" y="9207"/>
                  <a:pt x="308287" y="26307"/>
                </a:cubicBezTo>
                <a:cubicBezTo>
                  <a:pt x="325405" y="43407"/>
                  <a:pt x="335939" y="65768"/>
                  <a:pt x="337255" y="89445"/>
                </a:cubicBezTo>
                <a:cubicBezTo>
                  <a:pt x="338572" y="119698"/>
                  <a:pt x="328038" y="140743"/>
                  <a:pt x="317504" y="155212"/>
                </a:cubicBezTo>
                <a:cubicBezTo>
                  <a:pt x="304336" y="176258"/>
                  <a:pt x="270101" y="207827"/>
                  <a:pt x="245082" y="228872"/>
                </a:cubicBezTo>
                <a:cubicBezTo>
                  <a:pt x="218747" y="249918"/>
                  <a:pt x="184511" y="276225"/>
                  <a:pt x="168710" y="276225"/>
                </a:cubicBezTo>
                <a:cubicBezTo>
                  <a:pt x="152909" y="276225"/>
                  <a:pt x="118673" y="249918"/>
                  <a:pt x="92337" y="228872"/>
                </a:cubicBezTo>
                <a:cubicBezTo>
                  <a:pt x="67319" y="207827"/>
                  <a:pt x="33083" y="176258"/>
                  <a:pt x="19915" y="155212"/>
                </a:cubicBezTo>
                <a:cubicBezTo>
                  <a:pt x="5431" y="134167"/>
                  <a:pt x="-1153" y="113121"/>
                  <a:pt x="164" y="89445"/>
                </a:cubicBezTo>
                <a:cubicBezTo>
                  <a:pt x="1480" y="65768"/>
                  <a:pt x="12014" y="43407"/>
                  <a:pt x="29133" y="26307"/>
                </a:cubicBezTo>
                <a:cubicBezTo>
                  <a:pt x="46251" y="9207"/>
                  <a:pt x="68636" y="0"/>
                  <a:pt x="92337"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3" name="任意多边形: 形状 33"/>
          <p:cNvSpPr>
            <a:spLocks/>
          </p:cNvSpPr>
          <p:nvPr/>
        </p:nvSpPr>
        <p:spPr bwMode="auto">
          <a:xfrm>
            <a:off x="7009503" y="4265274"/>
            <a:ext cx="541934" cy="739951"/>
          </a:xfrm>
          <a:custGeom>
            <a:avLst/>
            <a:gdLst>
              <a:gd name="T0" fmla="*/ 186 w 188"/>
              <a:gd name="T1" fmla="*/ 107 h 257"/>
              <a:gd name="T2" fmla="*/ 179 w 188"/>
              <a:gd name="T3" fmla="*/ 102 h 257"/>
              <a:gd name="T4" fmla="*/ 112 w 188"/>
              <a:gd name="T5" fmla="*/ 102 h 257"/>
              <a:gd name="T6" fmla="*/ 144 w 188"/>
              <a:gd name="T7" fmla="*/ 12 h 257"/>
              <a:gd name="T8" fmla="*/ 141 w 188"/>
              <a:gd name="T9" fmla="*/ 2 h 257"/>
              <a:gd name="T10" fmla="*/ 131 w 188"/>
              <a:gd name="T11" fmla="*/ 4 h 257"/>
              <a:gd name="T12" fmla="*/ 3 w 188"/>
              <a:gd name="T13" fmla="*/ 142 h 257"/>
              <a:gd name="T14" fmla="*/ 2 w 188"/>
              <a:gd name="T15" fmla="*/ 151 h 257"/>
              <a:gd name="T16" fmla="*/ 9 w 188"/>
              <a:gd name="T17" fmla="*/ 156 h 257"/>
              <a:gd name="T18" fmla="*/ 52 w 188"/>
              <a:gd name="T19" fmla="*/ 156 h 257"/>
              <a:gd name="T20" fmla="*/ 61 w 188"/>
              <a:gd name="T21" fmla="*/ 148 h 257"/>
              <a:gd name="T22" fmla="*/ 52 w 188"/>
              <a:gd name="T23" fmla="*/ 140 h 257"/>
              <a:gd name="T24" fmla="*/ 27 w 188"/>
              <a:gd name="T25" fmla="*/ 140 h 257"/>
              <a:gd name="T26" fmla="*/ 116 w 188"/>
              <a:gd name="T27" fmla="*/ 44 h 257"/>
              <a:gd name="T28" fmla="*/ 93 w 188"/>
              <a:gd name="T29" fmla="*/ 108 h 257"/>
              <a:gd name="T30" fmla="*/ 94 w 188"/>
              <a:gd name="T31" fmla="*/ 115 h 257"/>
              <a:gd name="T32" fmla="*/ 101 w 188"/>
              <a:gd name="T33" fmla="*/ 118 h 257"/>
              <a:gd name="T34" fmla="*/ 161 w 188"/>
              <a:gd name="T35" fmla="*/ 118 h 257"/>
              <a:gd name="T36" fmla="*/ 72 w 188"/>
              <a:gd name="T37" fmla="*/ 214 h 257"/>
              <a:gd name="T38" fmla="*/ 95 w 188"/>
              <a:gd name="T39" fmla="*/ 150 h 257"/>
              <a:gd name="T40" fmla="*/ 94 w 188"/>
              <a:gd name="T41" fmla="*/ 143 h 257"/>
              <a:gd name="T42" fmla="*/ 87 w 188"/>
              <a:gd name="T43" fmla="*/ 140 h 257"/>
              <a:gd name="T44" fmla="*/ 87 w 188"/>
              <a:gd name="T45" fmla="*/ 140 h 257"/>
              <a:gd name="T46" fmla="*/ 80 w 188"/>
              <a:gd name="T47" fmla="*/ 146 h 257"/>
              <a:gd name="T48" fmla="*/ 44 w 188"/>
              <a:gd name="T49" fmla="*/ 246 h 257"/>
              <a:gd name="T50" fmla="*/ 47 w 188"/>
              <a:gd name="T51" fmla="*/ 256 h 257"/>
              <a:gd name="T52" fmla="*/ 51 w 188"/>
              <a:gd name="T53" fmla="*/ 257 h 257"/>
              <a:gd name="T54" fmla="*/ 57 w 188"/>
              <a:gd name="T55" fmla="*/ 254 h 257"/>
              <a:gd name="T56" fmla="*/ 185 w 188"/>
              <a:gd name="T57" fmla="*/ 116 h 257"/>
              <a:gd name="T58" fmla="*/ 186 w 188"/>
              <a:gd name="T59" fmla="*/ 10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257">
                <a:moveTo>
                  <a:pt x="186" y="107"/>
                </a:moveTo>
                <a:cubicBezTo>
                  <a:pt x="185" y="104"/>
                  <a:pt x="182" y="102"/>
                  <a:pt x="179" y="102"/>
                </a:cubicBezTo>
                <a:cubicBezTo>
                  <a:pt x="112" y="102"/>
                  <a:pt x="112" y="102"/>
                  <a:pt x="112" y="102"/>
                </a:cubicBezTo>
                <a:cubicBezTo>
                  <a:pt x="144" y="12"/>
                  <a:pt x="144" y="12"/>
                  <a:pt x="144" y="12"/>
                </a:cubicBezTo>
                <a:cubicBezTo>
                  <a:pt x="146" y="8"/>
                  <a:pt x="144" y="4"/>
                  <a:pt x="141" y="2"/>
                </a:cubicBezTo>
                <a:cubicBezTo>
                  <a:pt x="138" y="0"/>
                  <a:pt x="133" y="1"/>
                  <a:pt x="131" y="4"/>
                </a:cubicBezTo>
                <a:cubicBezTo>
                  <a:pt x="3" y="142"/>
                  <a:pt x="3" y="142"/>
                  <a:pt x="3" y="142"/>
                </a:cubicBezTo>
                <a:cubicBezTo>
                  <a:pt x="1" y="145"/>
                  <a:pt x="0" y="148"/>
                  <a:pt x="2" y="151"/>
                </a:cubicBezTo>
                <a:cubicBezTo>
                  <a:pt x="3" y="154"/>
                  <a:pt x="6" y="156"/>
                  <a:pt x="9" y="156"/>
                </a:cubicBezTo>
                <a:cubicBezTo>
                  <a:pt x="52" y="156"/>
                  <a:pt x="52" y="156"/>
                  <a:pt x="52" y="156"/>
                </a:cubicBezTo>
                <a:cubicBezTo>
                  <a:pt x="57" y="156"/>
                  <a:pt x="61" y="152"/>
                  <a:pt x="61" y="148"/>
                </a:cubicBezTo>
                <a:cubicBezTo>
                  <a:pt x="61" y="143"/>
                  <a:pt x="57" y="140"/>
                  <a:pt x="52" y="140"/>
                </a:cubicBezTo>
                <a:cubicBezTo>
                  <a:pt x="27" y="140"/>
                  <a:pt x="27" y="140"/>
                  <a:pt x="27" y="140"/>
                </a:cubicBezTo>
                <a:cubicBezTo>
                  <a:pt x="116" y="44"/>
                  <a:pt x="116" y="44"/>
                  <a:pt x="116" y="44"/>
                </a:cubicBezTo>
                <a:cubicBezTo>
                  <a:pt x="93" y="108"/>
                  <a:pt x="93" y="108"/>
                  <a:pt x="93" y="108"/>
                </a:cubicBezTo>
                <a:cubicBezTo>
                  <a:pt x="92" y="110"/>
                  <a:pt x="93" y="113"/>
                  <a:pt x="94" y="115"/>
                </a:cubicBezTo>
                <a:cubicBezTo>
                  <a:pt x="96" y="117"/>
                  <a:pt x="98" y="118"/>
                  <a:pt x="101" y="118"/>
                </a:cubicBezTo>
                <a:cubicBezTo>
                  <a:pt x="161" y="118"/>
                  <a:pt x="161" y="118"/>
                  <a:pt x="161" y="118"/>
                </a:cubicBezTo>
                <a:cubicBezTo>
                  <a:pt x="72" y="214"/>
                  <a:pt x="72" y="214"/>
                  <a:pt x="72" y="214"/>
                </a:cubicBezTo>
                <a:cubicBezTo>
                  <a:pt x="95" y="150"/>
                  <a:pt x="95" y="150"/>
                  <a:pt x="95" y="150"/>
                </a:cubicBezTo>
                <a:cubicBezTo>
                  <a:pt x="96" y="148"/>
                  <a:pt x="95" y="145"/>
                  <a:pt x="94" y="143"/>
                </a:cubicBezTo>
                <a:cubicBezTo>
                  <a:pt x="92" y="141"/>
                  <a:pt x="90" y="140"/>
                  <a:pt x="87" y="140"/>
                </a:cubicBezTo>
                <a:cubicBezTo>
                  <a:pt x="87" y="140"/>
                  <a:pt x="87" y="140"/>
                  <a:pt x="87" y="140"/>
                </a:cubicBezTo>
                <a:cubicBezTo>
                  <a:pt x="84" y="140"/>
                  <a:pt x="80" y="142"/>
                  <a:pt x="80" y="146"/>
                </a:cubicBezTo>
                <a:cubicBezTo>
                  <a:pt x="44" y="246"/>
                  <a:pt x="44" y="246"/>
                  <a:pt x="44" y="246"/>
                </a:cubicBezTo>
                <a:cubicBezTo>
                  <a:pt x="42" y="250"/>
                  <a:pt x="44" y="254"/>
                  <a:pt x="47" y="256"/>
                </a:cubicBezTo>
                <a:cubicBezTo>
                  <a:pt x="48" y="257"/>
                  <a:pt x="50" y="257"/>
                  <a:pt x="51" y="257"/>
                </a:cubicBezTo>
                <a:cubicBezTo>
                  <a:pt x="53" y="257"/>
                  <a:pt x="56" y="256"/>
                  <a:pt x="57" y="254"/>
                </a:cubicBezTo>
                <a:cubicBezTo>
                  <a:pt x="185" y="116"/>
                  <a:pt x="185" y="116"/>
                  <a:pt x="185" y="116"/>
                </a:cubicBezTo>
                <a:cubicBezTo>
                  <a:pt x="187" y="113"/>
                  <a:pt x="188" y="110"/>
                  <a:pt x="186" y="107"/>
                </a:cubicBez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 name="任意多边形: 形状 32"/>
          <p:cNvSpPr>
            <a:spLocks/>
          </p:cNvSpPr>
          <p:nvPr/>
        </p:nvSpPr>
        <p:spPr bwMode="auto">
          <a:xfrm>
            <a:off x="4695429" y="2514370"/>
            <a:ext cx="419451" cy="714744"/>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chemeClr val="bg1"/>
          </a:solidFill>
          <a:ln>
            <a:noFill/>
          </a:ln>
          <a:extLst/>
        </p:spPr>
        <p:txBody>
          <a:bodyPr anchor="ctr"/>
          <a:lstStyle/>
          <a:p>
            <a:pPr algn="ctr"/>
            <a:endParaRPr/>
          </a:p>
        </p:txBody>
      </p:sp>
      <p:grpSp>
        <p:nvGrpSpPr>
          <p:cNvPr id="34" name="组合 33"/>
          <p:cNvGrpSpPr/>
          <p:nvPr/>
        </p:nvGrpSpPr>
        <p:grpSpPr>
          <a:xfrm>
            <a:off x="3535997" y="4117791"/>
            <a:ext cx="2416155" cy="1100229"/>
            <a:chOff x="874712" y="3325188"/>
            <a:chExt cx="2416155" cy="1100229"/>
          </a:xfrm>
        </p:grpSpPr>
        <p:sp>
          <p:nvSpPr>
            <p:cNvPr id="35" name="矩形 34">
              <a:extLst>
                <a:ext uri="{FF2B5EF4-FFF2-40B4-BE49-F238E27FC236}">
                  <a16:creationId xmlns:a16="http://schemas.microsoft.com/office/drawing/2014/main" id="{E3EB1709-6D20-4440-8800-976CC5E9712E}"/>
                </a:ext>
              </a:extLst>
            </p:cNvPr>
            <p:cNvSpPr/>
            <p:nvPr/>
          </p:nvSpPr>
          <p:spPr>
            <a:xfrm>
              <a:off x="874712" y="3668287"/>
              <a:ext cx="2416155"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a:t>
              </a:r>
              <a:r>
                <a:rPr lang="zh-CN" altLang="en-US" sz="1200" dirty="0" smtClean="0">
                  <a:solidFill>
                    <a:schemeClr val="tx1">
                      <a:lumMod val="50000"/>
                      <a:lumOff val="50000"/>
                    </a:schemeClr>
                  </a:solidFill>
                </a:rPr>
                <a:t>应用</a:t>
              </a:r>
              <a:endParaRPr lang="zh-CN" altLang="en-US" sz="1200" dirty="0">
                <a:solidFill>
                  <a:schemeClr val="tx1">
                    <a:lumMod val="50000"/>
                    <a:lumOff val="50000"/>
                  </a:schemeClr>
                </a:solidFill>
              </a:endParaRPr>
            </a:p>
          </p:txBody>
        </p:sp>
        <p:sp>
          <p:nvSpPr>
            <p:cNvPr id="36" name="矩形 35">
              <a:extLst>
                <a:ext uri="{FF2B5EF4-FFF2-40B4-BE49-F238E27FC236}">
                  <a16:creationId xmlns:a16="http://schemas.microsoft.com/office/drawing/2014/main" id="{CBCE2F27-1948-4AAF-B7D2-B7B4F23C2784}"/>
                </a:ext>
              </a:extLst>
            </p:cNvPr>
            <p:cNvSpPr/>
            <p:nvPr/>
          </p:nvSpPr>
          <p:spPr>
            <a:xfrm>
              <a:off x="874712" y="332518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37" name="组合 36"/>
          <p:cNvGrpSpPr/>
          <p:nvPr/>
        </p:nvGrpSpPr>
        <p:grpSpPr>
          <a:xfrm>
            <a:off x="8323219" y="4117791"/>
            <a:ext cx="2416155" cy="1100229"/>
            <a:chOff x="874712" y="3325188"/>
            <a:chExt cx="2416155" cy="1100229"/>
          </a:xfrm>
        </p:grpSpPr>
        <p:sp>
          <p:nvSpPr>
            <p:cNvPr id="38" name="矩形 37">
              <a:extLst>
                <a:ext uri="{FF2B5EF4-FFF2-40B4-BE49-F238E27FC236}">
                  <a16:creationId xmlns:a16="http://schemas.microsoft.com/office/drawing/2014/main" id="{E3EB1709-6D20-4440-8800-976CC5E9712E}"/>
                </a:ext>
              </a:extLst>
            </p:cNvPr>
            <p:cNvSpPr/>
            <p:nvPr/>
          </p:nvSpPr>
          <p:spPr>
            <a:xfrm>
              <a:off x="874712" y="3668287"/>
              <a:ext cx="2416155"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a:t>
              </a:r>
              <a:r>
                <a:rPr lang="zh-CN" altLang="en-US" sz="1200" dirty="0" smtClean="0">
                  <a:solidFill>
                    <a:schemeClr val="tx1">
                      <a:lumMod val="50000"/>
                      <a:lumOff val="50000"/>
                    </a:schemeClr>
                  </a:solidFill>
                </a:rPr>
                <a:t>应用</a:t>
              </a:r>
              <a:endParaRPr lang="zh-CN" altLang="en-US" sz="1200" dirty="0">
                <a:solidFill>
                  <a:schemeClr val="tx1">
                    <a:lumMod val="50000"/>
                    <a:lumOff val="50000"/>
                  </a:schemeClr>
                </a:solidFill>
              </a:endParaRPr>
            </a:p>
          </p:txBody>
        </p:sp>
        <p:sp>
          <p:nvSpPr>
            <p:cNvPr id="39" name="矩形 38">
              <a:extLst>
                <a:ext uri="{FF2B5EF4-FFF2-40B4-BE49-F238E27FC236}">
                  <a16:creationId xmlns:a16="http://schemas.microsoft.com/office/drawing/2014/main" id="{CBCE2F27-1948-4AAF-B7D2-B7B4F23C2784}"/>
                </a:ext>
              </a:extLst>
            </p:cNvPr>
            <p:cNvSpPr/>
            <p:nvPr/>
          </p:nvSpPr>
          <p:spPr>
            <a:xfrm>
              <a:off x="874712" y="332518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40" name="组合 39"/>
          <p:cNvGrpSpPr/>
          <p:nvPr/>
        </p:nvGrpSpPr>
        <p:grpSpPr>
          <a:xfrm>
            <a:off x="6250018" y="2303113"/>
            <a:ext cx="2416155" cy="1100229"/>
            <a:chOff x="874712" y="3325188"/>
            <a:chExt cx="2416155" cy="1100229"/>
          </a:xfrm>
        </p:grpSpPr>
        <p:sp>
          <p:nvSpPr>
            <p:cNvPr id="41" name="矩形 40">
              <a:extLst>
                <a:ext uri="{FF2B5EF4-FFF2-40B4-BE49-F238E27FC236}">
                  <a16:creationId xmlns:a16="http://schemas.microsoft.com/office/drawing/2014/main" id="{E3EB1709-6D20-4440-8800-976CC5E9712E}"/>
                </a:ext>
              </a:extLst>
            </p:cNvPr>
            <p:cNvSpPr/>
            <p:nvPr/>
          </p:nvSpPr>
          <p:spPr>
            <a:xfrm>
              <a:off x="874712" y="3668287"/>
              <a:ext cx="2416155"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a:t>
              </a:r>
              <a:r>
                <a:rPr lang="zh-CN" altLang="en-US" sz="1200" dirty="0" smtClean="0">
                  <a:solidFill>
                    <a:schemeClr val="tx1">
                      <a:lumMod val="50000"/>
                      <a:lumOff val="50000"/>
                    </a:schemeClr>
                  </a:solidFill>
                </a:rPr>
                <a:t>应用</a:t>
              </a:r>
              <a:endParaRPr lang="zh-CN" altLang="en-US" sz="1200" dirty="0">
                <a:solidFill>
                  <a:schemeClr val="tx1">
                    <a:lumMod val="50000"/>
                    <a:lumOff val="50000"/>
                  </a:schemeClr>
                </a:solidFill>
              </a:endParaRPr>
            </a:p>
          </p:txBody>
        </p:sp>
        <p:sp>
          <p:nvSpPr>
            <p:cNvPr id="42" name="矩形 41">
              <a:extLst>
                <a:ext uri="{FF2B5EF4-FFF2-40B4-BE49-F238E27FC236}">
                  <a16:creationId xmlns:a16="http://schemas.microsoft.com/office/drawing/2014/main" id="{CBCE2F27-1948-4AAF-B7D2-B7B4F23C2784}"/>
                </a:ext>
              </a:extLst>
            </p:cNvPr>
            <p:cNvSpPr/>
            <p:nvPr/>
          </p:nvSpPr>
          <p:spPr>
            <a:xfrm>
              <a:off x="1048893" y="3325188"/>
              <a:ext cx="2241974" cy="36234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rPr>
                <a:t>标题文字添加</a:t>
              </a:r>
            </a:p>
          </p:txBody>
        </p:sp>
      </p:grpSp>
      <p:grpSp>
        <p:nvGrpSpPr>
          <p:cNvPr id="43" name="组合 42"/>
          <p:cNvGrpSpPr/>
          <p:nvPr/>
        </p:nvGrpSpPr>
        <p:grpSpPr>
          <a:xfrm>
            <a:off x="1492954" y="2303113"/>
            <a:ext cx="2416155" cy="1100229"/>
            <a:chOff x="874712" y="3325188"/>
            <a:chExt cx="2416155" cy="1100229"/>
          </a:xfrm>
        </p:grpSpPr>
        <p:sp>
          <p:nvSpPr>
            <p:cNvPr id="44" name="矩形 43">
              <a:extLst>
                <a:ext uri="{FF2B5EF4-FFF2-40B4-BE49-F238E27FC236}">
                  <a16:creationId xmlns:a16="http://schemas.microsoft.com/office/drawing/2014/main" id="{E3EB1709-6D20-4440-8800-976CC5E9712E}"/>
                </a:ext>
              </a:extLst>
            </p:cNvPr>
            <p:cNvSpPr/>
            <p:nvPr/>
          </p:nvSpPr>
          <p:spPr>
            <a:xfrm>
              <a:off x="874712" y="3668287"/>
              <a:ext cx="2416155"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a:t>
              </a:r>
              <a:r>
                <a:rPr lang="zh-CN" altLang="en-US" sz="1200" dirty="0" smtClean="0">
                  <a:solidFill>
                    <a:schemeClr val="tx1">
                      <a:lumMod val="50000"/>
                      <a:lumOff val="50000"/>
                    </a:schemeClr>
                  </a:solidFill>
                </a:rPr>
                <a:t>应用</a:t>
              </a:r>
              <a:endParaRPr lang="zh-CN" altLang="en-US" sz="1200" dirty="0">
                <a:solidFill>
                  <a:schemeClr val="tx1">
                    <a:lumMod val="50000"/>
                    <a:lumOff val="50000"/>
                  </a:schemeClr>
                </a:solidFill>
              </a:endParaRPr>
            </a:p>
          </p:txBody>
        </p:sp>
        <p:sp>
          <p:nvSpPr>
            <p:cNvPr id="45" name="矩形 44">
              <a:extLst>
                <a:ext uri="{FF2B5EF4-FFF2-40B4-BE49-F238E27FC236}">
                  <a16:creationId xmlns:a16="http://schemas.microsoft.com/office/drawing/2014/main" id="{CBCE2F27-1948-4AAF-B7D2-B7B4F23C2784}"/>
                </a:ext>
              </a:extLst>
            </p:cNvPr>
            <p:cNvSpPr/>
            <p:nvPr/>
          </p:nvSpPr>
          <p:spPr>
            <a:xfrm>
              <a:off x="1048893" y="3325188"/>
              <a:ext cx="2241974" cy="36234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rPr>
                <a:t>标题文字添加</a:t>
              </a:r>
            </a:p>
          </p:txBody>
        </p:sp>
      </p:grpSp>
      <p:grpSp>
        <p:nvGrpSpPr>
          <p:cNvPr id="46" name="组合 45"/>
          <p:cNvGrpSpPr/>
          <p:nvPr/>
        </p:nvGrpSpPr>
        <p:grpSpPr>
          <a:xfrm>
            <a:off x="876622" y="365759"/>
            <a:ext cx="934836" cy="547035"/>
            <a:chOff x="681733" y="299449"/>
            <a:chExt cx="1084923" cy="634861"/>
          </a:xfrm>
        </p:grpSpPr>
        <p:sp>
          <p:nvSpPr>
            <p:cNvPr id="47" name="圆角矩形 46"/>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直接连接符 48"/>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cxnSp>
        <p:nvCxnSpPr>
          <p:cNvPr id="56" name="直接箭头连接符 55"/>
          <p:cNvCxnSpPr/>
          <p:nvPr/>
        </p:nvCxnSpPr>
        <p:spPr>
          <a:xfrm flipV="1">
            <a:off x="3296271" y="3544455"/>
            <a:ext cx="833690" cy="44851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8112168" y="3544455"/>
            <a:ext cx="833690" cy="44851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661080" y="3544455"/>
            <a:ext cx="833690" cy="44851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24193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anim calcmode="lin" valueType="num">
                                      <p:cBhvr>
                                        <p:cTn id="48" dur="1000" fill="hold"/>
                                        <p:tgtEl>
                                          <p:spTgt spid="53"/>
                                        </p:tgtEl>
                                        <p:attrNameLst>
                                          <p:attrName>ppt_x</p:attrName>
                                        </p:attrNameLst>
                                      </p:cBhvr>
                                      <p:tavLst>
                                        <p:tav tm="0">
                                          <p:val>
                                            <p:strVal val="#ppt_x"/>
                                          </p:val>
                                        </p:tav>
                                        <p:tav tm="100000">
                                          <p:val>
                                            <p:strVal val="#ppt_x"/>
                                          </p:val>
                                        </p:tav>
                                      </p:tavLst>
                                    </p:anim>
                                    <p:anim calcmode="lin" valueType="num">
                                      <p:cBhvr>
                                        <p:cTn id="49" dur="1000" fill="hold"/>
                                        <p:tgtEl>
                                          <p:spTgt spid="5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1000"/>
                                        <p:tgtEl>
                                          <p:spTgt spid="54"/>
                                        </p:tgtEl>
                                      </p:cBhvr>
                                    </p:animEffect>
                                    <p:anim calcmode="lin" valueType="num">
                                      <p:cBhvr>
                                        <p:cTn id="63" dur="1000" fill="hold"/>
                                        <p:tgtEl>
                                          <p:spTgt spid="54"/>
                                        </p:tgtEl>
                                        <p:attrNameLst>
                                          <p:attrName>ppt_x</p:attrName>
                                        </p:attrNameLst>
                                      </p:cBhvr>
                                      <p:tavLst>
                                        <p:tav tm="0">
                                          <p:val>
                                            <p:strVal val="#ppt_x"/>
                                          </p:val>
                                        </p:tav>
                                        <p:tav tm="100000">
                                          <p:val>
                                            <p:strVal val="#ppt_x"/>
                                          </p:val>
                                        </p:tav>
                                      </p:tavLst>
                                    </p:anim>
                                    <p:anim calcmode="lin" valueType="num">
                                      <p:cBhvr>
                                        <p:cTn id="64" dur="1000" fill="hold"/>
                                        <p:tgtEl>
                                          <p:spTgt spid="54"/>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22" presetClass="entr" presetSubtype="8"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left)">
                                      <p:cBhvr>
                                        <p:cTn id="71" dur="500"/>
                                        <p:tgtEl>
                                          <p:spTgt spid="58"/>
                                        </p:tgtEl>
                                      </p:cBhvr>
                                    </p:animEffect>
                                  </p:childTnLst>
                                </p:cTn>
                              </p:par>
                              <p:par>
                                <p:cTn id="72" presetID="22" presetClass="entr" presetSubtype="8" fill="hold"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wipe(left)">
                                      <p:cBhvr>
                                        <p:cTn id="74" dur="500"/>
                                        <p:tgtEl>
                                          <p:spTgt spid="57"/>
                                        </p:tgtEl>
                                      </p:cBhvr>
                                    </p:animEffect>
                                  </p:childTnLst>
                                </p:cTn>
                              </p:par>
                            </p:childTnLst>
                          </p:cTn>
                        </p:par>
                        <p:par>
                          <p:cTn id="75" fill="hold">
                            <p:stCondLst>
                              <p:cond delay="1500"/>
                            </p:stCondLst>
                            <p:childTnLst>
                              <p:par>
                                <p:cTn id="76" presetID="12" presetClass="entr" presetSubtype="2" fill="hold" nodeType="after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additive="base">
                                        <p:cTn id="78" dur="500"/>
                                        <p:tgtEl>
                                          <p:spTgt spid="43"/>
                                        </p:tgtEl>
                                        <p:attrNameLst>
                                          <p:attrName>ppt_x</p:attrName>
                                        </p:attrNameLst>
                                      </p:cBhvr>
                                      <p:tavLst>
                                        <p:tav tm="0">
                                          <p:val>
                                            <p:strVal val="#ppt_x+#ppt_w*1.125000"/>
                                          </p:val>
                                        </p:tav>
                                        <p:tav tm="100000">
                                          <p:val>
                                            <p:strVal val="#ppt_x"/>
                                          </p:val>
                                        </p:tav>
                                      </p:tavLst>
                                    </p:anim>
                                    <p:animEffect transition="in" filter="wipe(left)">
                                      <p:cBhvr>
                                        <p:cTn id="79" dur="500"/>
                                        <p:tgtEl>
                                          <p:spTgt spid="43"/>
                                        </p:tgtEl>
                                      </p:cBhvr>
                                    </p:animEffect>
                                  </p:childTnLst>
                                </p:cTn>
                              </p:par>
                            </p:childTnLst>
                          </p:cTn>
                        </p:par>
                        <p:par>
                          <p:cTn id="80" fill="hold">
                            <p:stCondLst>
                              <p:cond delay="2000"/>
                            </p:stCondLst>
                            <p:childTnLst>
                              <p:par>
                                <p:cTn id="81" presetID="12" presetClass="entr" presetSubtype="8"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p:tgtEl>
                                          <p:spTgt spid="34"/>
                                        </p:tgtEl>
                                        <p:attrNameLst>
                                          <p:attrName>ppt_x</p:attrName>
                                        </p:attrNameLst>
                                      </p:cBhvr>
                                      <p:tavLst>
                                        <p:tav tm="0">
                                          <p:val>
                                            <p:strVal val="#ppt_x-#ppt_w*1.125000"/>
                                          </p:val>
                                        </p:tav>
                                        <p:tav tm="100000">
                                          <p:val>
                                            <p:strVal val="#ppt_x"/>
                                          </p:val>
                                        </p:tav>
                                      </p:tavLst>
                                    </p:anim>
                                    <p:animEffect transition="in" filter="wipe(right)">
                                      <p:cBhvr>
                                        <p:cTn id="84" dur="500"/>
                                        <p:tgtEl>
                                          <p:spTgt spid="34"/>
                                        </p:tgtEl>
                                      </p:cBhvr>
                                    </p:animEffect>
                                  </p:childTnLst>
                                </p:cTn>
                              </p:par>
                            </p:childTnLst>
                          </p:cTn>
                        </p:par>
                        <p:par>
                          <p:cTn id="85" fill="hold">
                            <p:stCondLst>
                              <p:cond delay="2500"/>
                            </p:stCondLst>
                            <p:childTnLst>
                              <p:par>
                                <p:cTn id="86" presetID="12" presetClass="entr" presetSubtype="2" fill="hold" nodeType="afterEffect">
                                  <p:stCondLst>
                                    <p:cond delay="0"/>
                                  </p:stCondLst>
                                  <p:childTnLst>
                                    <p:set>
                                      <p:cBhvr>
                                        <p:cTn id="87" dur="1" fill="hold">
                                          <p:stCondLst>
                                            <p:cond delay="0"/>
                                          </p:stCondLst>
                                        </p:cTn>
                                        <p:tgtEl>
                                          <p:spTgt spid="40"/>
                                        </p:tgtEl>
                                        <p:attrNameLst>
                                          <p:attrName>style.visibility</p:attrName>
                                        </p:attrNameLst>
                                      </p:cBhvr>
                                      <p:to>
                                        <p:strVal val="visible"/>
                                      </p:to>
                                    </p:set>
                                    <p:anim calcmode="lin" valueType="num">
                                      <p:cBhvr additive="base">
                                        <p:cTn id="88" dur="500"/>
                                        <p:tgtEl>
                                          <p:spTgt spid="40"/>
                                        </p:tgtEl>
                                        <p:attrNameLst>
                                          <p:attrName>ppt_x</p:attrName>
                                        </p:attrNameLst>
                                      </p:cBhvr>
                                      <p:tavLst>
                                        <p:tav tm="0">
                                          <p:val>
                                            <p:strVal val="#ppt_x+#ppt_w*1.125000"/>
                                          </p:val>
                                        </p:tav>
                                        <p:tav tm="100000">
                                          <p:val>
                                            <p:strVal val="#ppt_x"/>
                                          </p:val>
                                        </p:tav>
                                      </p:tavLst>
                                    </p:anim>
                                    <p:animEffect transition="in" filter="wipe(left)">
                                      <p:cBhvr>
                                        <p:cTn id="89" dur="500"/>
                                        <p:tgtEl>
                                          <p:spTgt spid="40"/>
                                        </p:tgtEl>
                                      </p:cBhvr>
                                    </p:animEffect>
                                  </p:childTnLst>
                                </p:cTn>
                              </p:par>
                            </p:childTnLst>
                          </p:cTn>
                        </p:par>
                        <p:par>
                          <p:cTn id="90" fill="hold">
                            <p:stCondLst>
                              <p:cond delay="3000"/>
                            </p:stCondLst>
                            <p:childTnLst>
                              <p:par>
                                <p:cTn id="91" presetID="12" presetClass="entr" presetSubtype="8" fill="hold"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p:tgtEl>
                                          <p:spTgt spid="37"/>
                                        </p:tgtEl>
                                        <p:attrNameLst>
                                          <p:attrName>ppt_x</p:attrName>
                                        </p:attrNameLst>
                                      </p:cBhvr>
                                      <p:tavLst>
                                        <p:tav tm="0">
                                          <p:val>
                                            <p:strVal val="#ppt_x-#ppt_w*1.125000"/>
                                          </p:val>
                                        </p:tav>
                                        <p:tav tm="100000">
                                          <p:val>
                                            <p:strVal val="#ppt_x"/>
                                          </p:val>
                                        </p:tav>
                                      </p:tavLst>
                                    </p:anim>
                                    <p:animEffect transition="in" filter="wipe(right)">
                                      <p:cBhvr>
                                        <p:cTn id="9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0" grpId="0" animBg="1"/>
      <p:bldP spid="31" grpId="0" animBg="1"/>
      <p:bldP spid="28" grpId="0" animBg="1"/>
      <p:bldP spid="29" grpId="0" animBg="1"/>
      <p:bldP spid="26" grpId="0" animBg="1"/>
      <p:bldP spid="27" grpId="0" animBg="1"/>
      <p:bldP spid="54" grpId="0" animBg="1"/>
      <p:bldP spid="52" grpId="0" animBg="1"/>
      <p:bldP spid="5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1133475" y="1901030"/>
            <a:ext cx="828675" cy="828675"/>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133475" y="3375025"/>
            <a:ext cx="828675" cy="828675"/>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33475" y="4849020"/>
            <a:ext cx="828675" cy="828675"/>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15075" y="1901030"/>
            <a:ext cx="828675" cy="828675"/>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315075" y="3375025"/>
            <a:ext cx="828675" cy="828675"/>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315075" y="4849020"/>
            <a:ext cx="828675" cy="828675"/>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2147285" y="1894730"/>
            <a:ext cx="3786790" cy="840530"/>
            <a:chOff x="874712" y="3372813"/>
            <a:chExt cx="3786790" cy="840530"/>
          </a:xfrm>
        </p:grpSpPr>
        <p:sp>
          <p:nvSpPr>
            <p:cNvPr id="35" name="矩形 34">
              <a:extLst>
                <a:ext uri="{FF2B5EF4-FFF2-40B4-BE49-F238E27FC236}">
                  <a16:creationId xmlns:a16="http://schemas.microsoft.com/office/drawing/2014/main" id="{E3EB1709-6D20-4440-8800-976CC5E9712E}"/>
                </a:ext>
              </a:extLst>
            </p:cNvPr>
            <p:cNvSpPr/>
            <p:nvPr/>
          </p:nvSpPr>
          <p:spPr>
            <a:xfrm>
              <a:off x="874712" y="3677812"/>
              <a:ext cx="378679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a:t>
              </a:r>
              <a:r>
                <a:rPr lang="zh-CN" altLang="en-US" sz="1200" dirty="0" smtClean="0">
                  <a:solidFill>
                    <a:schemeClr val="tx1">
                      <a:lumMod val="50000"/>
                      <a:lumOff val="50000"/>
                    </a:schemeClr>
                  </a:solidFill>
                </a:rPr>
                <a:t>广泛</a:t>
              </a:r>
              <a:endParaRPr lang="zh-CN" altLang="en-US" sz="1200" dirty="0">
                <a:solidFill>
                  <a:schemeClr val="tx1">
                    <a:lumMod val="50000"/>
                    <a:lumOff val="50000"/>
                  </a:schemeClr>
                </a:solidFill>
              </a:endParaRPr>
            </a:p>
          </p:txBody>
        </p:sp>
        <p:sp>
          <p:nvSpPr>
            <p:cNvPr id="36" name="矩形 35">
              <a:extLst>
                <a:ext uri="{FF2B5EF4-FFF2-40B4-BE49-F238E27FC236}">
                  <a16:creationId xmlns:a16="http://schemas.microsoft.com/office/drawing/2014/main" id="{CBCE2F27-1948-4AAF-B7D2-B7B4F23C2784}"/>
                </a:ext>
              </a:extLst>
            </p:cNvPr>
            <p:cNvSpPr/>
            <p:nvPr/>
          </p:nvSpPr>
          <p:spPr>
            <a:xfrm>
              <a:off x="874712" y="3372813"/>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37" name="组合 36"/>
          <p:cNvGrpSpPr/>
          <p:nvPr/>
        </p:nvGrpSpPr>
        <p:grpSpPr>
          <a:xfrm>
            <a:off x="2147285" y="3369098"/>
            <a:ext cx="3786790" cy="840530"/>
            <a:chOff x="874712" y="3372813"/>
            <a:chExt cx="3786790" cy="840530"/>
          </a:xfrm>
        </p:grpSpPr>
        <p:sp>
          <p:nvSpPr>
            <p:cNvPr id="38" name="矩形 37">
              <a:extLst>
                <a:ext uri="{FF2B5EF4-FFF2-40B4-BE49-F238E27FC236}">
                  <a16:creationId xmlns:a16="http://schemas.microsoft.com/office/drawing/2014/main" id="{E3EB1709-6D20-4440-8800-976CC5E9712E}"/>
                </a:ext>
              </a:extLst>
            </p:cNvPr>
            <p:cNvSpPr/>
            <p:nvPr/>
          </p:nvSpPr>
          <p:spPr>
            <a:xfrm>
              <a:off x="874712" y="3677812"/>
              <a:ext cx="378679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a:t>
              </a:r>
              <a:r>
                <a:rPr lang="zh-CN" altLang="en-US" sz="1200" dirty="0" smtClean="0">
                  <a:solidFill>
                    <a:schemeClr val="tx1">
                      <a:lumMod val="50000"/>
                      <a:lumOff val="50000"/>
                    </a:schemeClr>
                  </a:solidFill>
                </a:rPr>
                <a:t>广泛</a:t>
              </a:r>
              <a:endParaRPr lang="zh-CN" altLang="en-US" sz="1200" dirty="0">
                <a:solidFill>
                  <a:schemeClr val="tx1">
                    <a:lumMod val="50000"/>
                    <a:lumOff val="50000"/>
                  </a:schemeClr>
                </a:solidFill>
              </a:endParaRPr>
            </a:p>
          </p:txBody>
        </p:sp>
        <p:sp>
          <p:nvSpPr>
            <p:cNvPr id="39" name="矩形 38">
              <a:extLst>
                <a:ext uri="{FF2B5EF4-FFF2-40B4-BE49-F238E27FC236}">
                  <a16:creationId xmlns:a16="http://schemas.microsoft.com/office/drawing/2014/main" id="{CBCE2F27-1948-4AAF-B7D2-B7B4F23C2784}"/>
                </a:ext>
              </a:extLst>
            </p:cNvPr>
            <p:cNvSpPr/>
            <p:nvPr/>
          </p:nvSpPr>
          <p:spPr>
            <a:xfrm>
              <a:off x="874712" y="3372813"/>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40" name="组合 39"/>
          <p:cNvGrpSpPr/>
          <p:nvPr/>
        </p:nvGrpSpPr>
        <p:grpSpPr>
          <a:xfrm>
            <a:off x="2147285" y="4843092"/>
            <a:ext cx="3786790" cy="840530"/>
            <a:chOff x="874712" y="3372813"/>
            <a:chExt cx="3786790" cy="840530"/>
          </a:xfrm>
        </p:grpSpPr>
        <p:sp>
          <p:nvSpPr>
            <p:cNvPr id="41" name="矩形 40">
              <a:extLst>
                <a:ext uri="{FF2B5EF4-FFF2-40B4-BE49-F238E27FC236}">
                  <a16:creationId xmlns:a16="http://schemas.microsoft.com/office/drawing/2014/main" id="{E3EB1709-6D20-4440-8800-976CC5E9712E}"/>
                </a:ext>
              </a:extLst>
            </p:cNvPr>
            <p:cNvSpPr/>
            <p:nvPr/>
          </p:nvSpPr>
          <p:spPr>
            <a:xfrm>
              <a:off x="874712" y="3677812"/>
              <a:ext cx="378679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a:t>
              </a:r>
              <a:r>
                <a:rPr lang="zh-CN" altLang="en-US" sz="1200" dirty="0" smtClean="0">
                  <a:solidFill>
                    <a:schemeClr val="tx1">
                      <a:lumMod val="50000"/>
                      <a:lumOff val="50000"/>
                    </a:schemeClr>
                  </a:solidFill>
                </a:rPr>
                <a:t>广泛</a:t>
              </a:r>
              <a:endParaRPr lang="zh-CN" altLang="en-US" sz="1200" dirty="0">
                <a:solidFill>
                  <a:schemeClr val="tx1">
                    <a:lumMod val="50000"/>
                    <a:lumOff val="50000"/>
                  </a:schemeClr>
                </a:solidFill>
              </a:endParaRPr>
            </a:p>
          </p:txBody>
        </p:sp>
        <p:sp>
          <p:nvSpPr>
            <p:cNvPr id="42" name="矩形 41">
              <a:extLst>
                <a:ext uri="{FF2B5EF4-FFF2-40B4-BE49-F238E27FC236}">
                  <a16:creationId xmlns:a16="http://schemas.microsoft.com/office/drawing/2014/main" id="{CBCE2F27-1948-4AAF-B7D2-B7B4F23C2784}"/>
                </a:ext>
              </a:extLst>
            </p:cNvPr>
            <p:cNvSpPr/>
            <p:nvPr/>
          </p:nvSpPr>
          <p:spPr>
            <a:xfrm>
              <a:off x="874712" y="3372813"/>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43" name="组合 42"/>
          <p:cNvGrpSpPr/>
          <p:nvPr/>
        </p:nvGrpSpPr>
        <p:grpSpPr>
          <a:xfrm>
            <a:off x="7357460" y="1894730"/>
            <a:ext cx="3786790" cy="840530"/>
            <a:chOff x="874712" y="3372813"/>
            <a:chExt cx="3786790" cy="840530"/>
          </a:xfrm>
        </p:grpSpPr>
        <p:sp>
          <p:nvSpPr>
            <p:cNvPr id="44" name="矩形 43">
              <a:extLst>
                <a:ext uri="{FF2B5EF4-FFF2-40B4-BE49-F238E27FC236}">
                  <a16:creationId xmlns:a16="http://schemas.microsoft.com/office/drawing/2014/main" id="{E3EB1709-6D20-4440-8800-976CC5E9712E}"/>
                </a:ext>
              </a:extLst>
            </p:cNvPr>
            <p:cNvSpPr/>
            <p:nvPr/>
          </p:nvSpPr>
          <p:spPr>
            <a:xfrm>
              <a:off x="874712" y="3677812"/>
              <a:ext cx="378679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a:t>
              </a:r>
              <a:r>
                <a:rPr lang="zh-CN" altLang="en-US" sz="1200" dirty="0" smtClean="0">
                  <a:solidFill>
                    <a:schemeClr val="tx1">
                      <a:lumMod val="50000"/>
                      <a:lumOff val="50000"/>
                    </a:schemeClr>
                  </a:solidFill>
                </a:rPr>
                <a:t>广泛</a:t>
              </a:r>
              <a:endParaRPr lang="zh-CN" altLang="en-US" sz="1200" dirty="0">
                <a:solidFill>
                  <a:schemeClr val="tx1">
                    <a:lumMod val="50000"/>
                    <a:lumOff val="50000"/>
                  </a:schemeClr>
                </a:solidFill>
              </a:endParaRPr>
            </a:p>
          </p:txBody>
        </p:sp>
        <p:sp>
          <p:nvSpPr>
            <p:cNvPr id="45" name="矩形 44">
              <a:extLst>
                <a:ext uri="{FF2B5EF4-FFF2-40B4-BE49-F238E27FC236}">
                  <a16:creationId xmlns:a16="http://schemas.microsoft.com/office/drawing/2014/main" id="{CBCE2F27-1948-4AAF-B7D2-B7B4F23C2784}"/>
                </a:ext>
              </a:extLst>
            </p:cNvPr>
            <p:cNvSpPr/>
            <p:nvPr/>
          </p:nvSpPr>
          <p:spPr>
            <a:xfrm>
              <a:off x="874712" y="3372813"/>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46" name="组合 45"/>
          <p:cNvGrpSpPr/>
          <p:nvPr/>
        </p:nvGrpSpPr>
        <p:grpSpPr>
          <a:xfrm>
            <a:off x="7357460" y="3369098"/>
            <a:ext cx="3786790" cy="840530"/>
            <a:chOff x="874712" y="3372813"/>
            <a:chExt cx="3786790" cy="840530"/>
          </a:xfrm>
        </p:grpSpPr>
        <p:sp>
          <p:nvSpPr>
            <p:cNvPr id="47" name="矩形 46">
              <a:extLst>
                <a:ext uri="{FF2B5EF4-FFF2-40B4-BE49-F238E27FC236}">
                  <a16:creationId xmlns:a16="http://schemas.microsoft.com/office/drawing/2014/main" id="{E3EB1709-6D20-4440-8800-976CC5E9712E}"/>
                </a:ext>
              </a:extLst>
            </p:cNvPr>
            <p:cNvSpPr/>
            <p:nvPr/>
          </p:nvSpPr>
          <p:spPr>
            <a:xfrm>
              <a:off x="874712" y="3677812"/>
              <a:ext cx="378679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a:t>
              </a:r>
              <a:r>
                <a:rPr lang="zh-CN" altLang="en-US" sz="1200" dirty="0" smtClean="0">
                  <a:solidFill>
                    <a:schemeClr val="tx1">
                      <a:lumMod val="50000"/>
                      <a:lumOff val="50000"/>
                    </a:schemeClr>
                  </a:solidFill>
                </a:rPr>
                <a:t>广泛</a:t>
              </a:r>
              <a:endParaRPr lang="zh-CN" altLang="en-US" sz="1200" dirty="0">
                <a:solidFill>
                  <a:schemeClr val="tx1">
                    <a:lumMod val="50000"/>
                    <a:lumOff val="50000"/>
                  </a:schemeClr>
                </a:solidFill>
              </a:endParaRPr>
            </a:p>
          </p:txBody>
        </p:sp>
        <p:sp>
          <p:nvSpPr>
            <p:cNvPr id="48" name="矩形 47">
              <a:extLst>
                <a:ext uri="{FF2B5EF4-FFF2-40B4-BE49-F238E27FC236}">
                  <a16:creationId xmlns:a16="http://schemas.microsoft.com/office/drawing/2014/main" id="{CBCE2F27-1948-4AAF-B7D2-B7B4F23C2784}"/>
                </a:ext>
              </a:extLst>
            </p:cNvPr>
            <p:cNvSpPr/>
            <p:nvPr/>
          </p:nvSpPr>
          <p:spPr>
            <a:xfrm>
              <a:off x="874712" y="3372813"/>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49" name="组合 48"/>
          <p:cNvGrpSpPr/>
          <p:nvPr/>
        </p:nvGrpSpPr>
        <p:grpSpPr>
          <a:xfrm>
            <a:off x="7357460" y="4843092"/>
            <a:ext cx="3786790" cy="840530"/>
            <a:chOff x="874712" y="3372813"/>
            <a:chExt cx="3786790" cy="840530"/>
          </a:xfrm>
        </p:grpSpPr>
        <p:sp>
          <p:nvSpPr>
            <p:cNvPr id="50" name="矩形 49">
              <a:extLst>
                <a:ext uri="{FF2B5EF4-FFF2-40B4-BE49-F238E27FC236}">
                  <a16:creationId xmlns:a16="http://schemas.microsoft.com/office/drawing/2014/main" id="{E3EB1709-6D20-4440-8800-976CC5E9712E}"/>
                </a:ext>
              </a:extLst>
            </p:cNvPr>
            <p:cNvSpPr/>
            <p:nvPr/>
          </p:nvSpPr>
          <p:spPr>
            <a:xfrm>
              <a:off x="874712" y="3677812"/>
              <a:ext cx="378679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a:t>
              </a:r>
              <a:r>
                <a:rPr lang="zh-CN" altLang="en-US" sz="1200" dirty="0" smtClean="0">
                  <a:solidFill>
                    <a:schemeClr val="tx1">
                      <a:lumMod val="50000"/>
                      <a:lumOff val="50000"/>
                    </a:schemeClr>
                  </a:solidFill>
                </a:rPr>
                <a:t>广泛</a:t>
              </a:r>
              <a:endParaRPr lang="zh-CN" altLang="en-US" sz="1200" dirty="0">
                <a:solidFill>
                  <a:schemeClr val="tx1">
                    <a:lumMod val="50000"/>
                    <a:lumOff val="50000"/>
                  </a:schemeClr>
                </a:solidFill>
              </a:endParaRPr>
            </a:p>
          </p:txBody>
        </p:sp>
        <p:sp>
          <p:nvSpPr>
            <p:cNvPr id="51" name="矩形 50">
              <a:extLst>
                <a:ext uri="{FF2B5EF4-FFF2-40B4-BE49-F238E27FC236}">
                  <a16:creationId xmlns:a16="http://schemas.microsoft.com/office/drawing/2014/main" id="{CBCE2F27-1948-4AAF-B7D2-B7B4F23C2784}"/>
                </a:ext>
              </a:extLst>
            </p:cNvPr>
            <p:cNvSpPr/>
            <p:nvPr/>
          </p:nvSpPr>
          <p:spPr>
            <a:xfrm>
              <a:off x="874712" y="3372813"/>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52" name="组合 51"/>
          <p:cNvGrpSpPr/>
          <p:nvPr/>
        </p:nvGrpSpPr>
        <p:grpSpPr>
          <a:xfrm>
            <a:off x="876622" y="365759"/>
            <a:ext cx="934836" cy="547035"/>
            <a:chOff x="681733" y="299449"/>
            <a:chExt cx="1084923" cy="634861"/>
          </a:xfrm>
        </p:grpSpPr>
        <p:sp>
          <p:nvSpPr>
            <p:cNvPr id="53" name="圆角矩形 52"/>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
        <p:nvSpPr>
          <p:cNvPr id="64" name="椭圆 57"/>
          <p:cNvSpPr/>
          <p:nvPr/>
        </p:nvSpPr>
        <p:spPr>
          <a:xfrm>
            <a:off x="1343900" y="2095069"/>
            <a:ext cx="407827" cy="427998"/>
          </a:xfrm>
          <a:custGeom>
            <a:avLst/>
            <a:gdLst>
              <a:gd name="connsiteX0" fmla="*/ 287338 w 314325"/>
              <a:gd name="connsiteY0" fmla="*/ 99683 h 329871"/>
              <a:gd name="connsiteX1" fmla="*/ 171450 w 314325"/>
              <a:gd name="connsiteY1" fmla="*/ 161596 h 329871"/>
              <a:gd name="connsiteX2" fmla="*/ 171450 w 314325"/>
              <a:gd name="connsiteY2" fmla="*/ 291771 h 329871"/>
              <a:gd name="connsiteX3" fmla="*/ 287338 w 314325"/>
              <a:gd name="connsiteY3" fmla="*/ 223508 h 329871"/>
              <a:gd name="connsiteX4" fmla="*/ 28575 w 314325"/>
              <a:gd name="connsiteY4" fmla="*/ 99683 h 329871"/>
              <a:gd name="connsiteX5" fmla="*/ 28575 w 314325"/>
              <a:gd name="connsiteY5" fmla="*/ 207633 h 329871"/>
              <a:gd name="connsiteX6" fmla="*/ 144463 w 314325"/>
              <a:gd name="connsiteY6" fmla="*/ 290183 h 329871"/>
              <a:gd name="connsiteX7" fmla="*/ 144463 w 314325"/>
              <a:gd name="connsiteY7" fmla="*/ 161596 h 329871"/>
              <a:gd name="connsiteX8" fmla="*/ 157162 w 314325"/>
              <a:gd name="connsiteY8" fmla="*/ 26658 h 329871"/>
              <a:gd name="connsiteX9" fmla="*/ 44450 w 314325"/>
              <a:gd name="connsiteY9" fmla="*/ 77458 h 329871"/>
              <a:gd name="connsiteX10" fmla="*/ 157162 w 314325"/>
              <a:gd name="connsiteY10" fmla="*/ 137783 h 329871"/>
              <a:gd name="connsiteX11" fmla="*/ 269875 w 314325"/>
              <a:gd name="connsiteY11" fmla="*/ 77458 h 329871"/>
              <a:gd name="connsiteX12" fmla="*/ 151879 w 314325"/>
              <a:gd name="connsiteY12" fmla="*/ 986 h 329871"/>
              <a:gd name="connsiteX13" fmla="*/ 162445 w 314325"/>
              <a:gd name="connsiteY13" fmla="*/ 986 h 329871"/>
              <a:gd name="connsiteX14" fmla="*/ 306401 w 314325"/>
              <a:gd name="connsiteY14" fmla="*/ 64132 h 329871"/>
              <a:gd name="connsiteX15" fmla="*/ 314325 w 314325"/>
              <a:gd name="connsiteY15" fmla="*/ 75972 h 329871"/>
              <a:gd name="connsiteX16" fmla="*/ 313005 w 314325"/>
              <a:gd name="connsiteY16" fmla="*/ 83865 h 329871"/>
              <a:gd name="connsiteX17" fmla="*/ 314325 w 314325"/>
              <a:gd name="connsiteY17" fmla="*/ 90443 h 329871"/>
              <a:gd name="connsiteX18" fmla="*/ 314325 w 314325"/>
              <a:gd name="connsiteY18" fmla="*/ 231206 h 329871"/>
              <a:gd name="connsiteX19" fmla="*/ 307722 w 314325"/>
              <a:gd name="connsiteY19" fmla="*/ 243046 h 329871"/>
              <a:gd name="connsiteX20" fmla="*/ 165086 w 314325"/>
              <a:gd name="connsiteY20" fmla="*/ 327240 h 329871"/>
              <a:gd name="connsiteX21" fmla="*/ 163766 w 314325"/>
              <a:gd name="connsiteY21" fmla="*/ 328556 h 329871"/>
              <a:gd name="connsiteX22" fmla="*/ 161124 w 314325"/>
              <a:gd name="connsiteY22" fmla="*/ 328556 h 329871"/>
              <a:gd name="connsiteX23" fmla="*/ 157162 w 314325"/>
              <a:gd name="connsiteY23" fmla="*/ 329871 h 329871"/>
              <a:gd name="connsiteX24" fmla="*/ 154521 w 314325"/>
              <a:gd name="connsiteY24" fmla="*/ 328556 h 329871"/>
              <a:gd name="connsiteX25" fmla="*/ 153200 w 314325"/>
              <a:gd name="connsiteY25" fmla="*/ 328556 h 329871"/>
              <a:gd name="connsiteX26" fmla="*/ 150559 w 314325"/>
              <a:gd name="connsiteY26" fmla="*/ 327240 h 329871"/>
              <a:gd name="connsiteX27" fmla="*/ 6603 w 314325"/>
              <a:gd name="connsiteY27" fmla="*/ 227259 h 329871"/>
              <a:gd name="connsiteX28" fmla="*/ 0 w 314325"/>
              <a:gd name="connsiteY28" fmla="*/ 216735 h 329871"/>
              <a:gd name="connsiteX29" fmla="*/ 0 w 314325"/>
              <a:gd name="connsiteY29" fmla="*/ 77288 h 329871"/>
              <a:gd name="connsiteX30" fmla="*/ 1320 w 314325"/>
              <a:gd name="connsiteY30" fmla="*/ 73341 h 329871"/>
              <a:gd name="connsiteX31" fmla="*/ 1320 w 314325"/>
              <a:gd name="connsiteY31" fmla="*/ 72026 h 329871"/>
              <a:gd name="connsiteX32" fmla="*/ 7924 w 314325"/>
              <a:gd name="connsiteY32" fmla="*/ 65448 h 329871"/>
              <a:gd name="connsiteX33" fmla="*/ 7924 w 314325"/>
              <a:gd name="connsiteY33" fmla="*/ 64132 h 329871"/>
              <a:gd name="connsiteX34" fmla="*/ 151879 w 314325"/>
              <a:gd name="connsiteY34" fmla="*/ 986 h 32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4325" h="329871">
                <a:moveTo>
                  <a:pt x="287338" y="99683"/>
                </a:moveTo>
                <a:lnTo>
                  <a:pt x="171450" y="161596"/>
                </a:lnTo>
                <a:lnTo>
                  <a:pt x="171450" y="291771"/>
                </a:lnTo>
                <a:lnTo>
                  <a:pt x="287338" y="223508"/>
                </a:lnTo>
                <a:close/>
                <a:moveTo>
                  <a:pt x="28575" y="99683"/>
                </a:moveTo>
                <a:lnTo>
                  <a:pt x="28575" y="207633"/>
                </a:lnTo>
                <a:lnTo>
                  <a:pt x="144463" y="290183"/>
                </a:lnTo>
                <a:lnTo>
                  <a:pt x="144463" y="161596"/>
                </a:lnTo>
                <a:close/>
                <a:moveTo>
                  <a:pt x="157162" y="26658"/>
                </a:moveTo>
                <a:lnTo>
                  <a:pt x="44450" y="77458"/>
                </a:lnTo>
                <a:lnTo>
                  <a:pt x="157162" y="137783"/>
                </a:lnTo>
                <a:lnTo>
                  <a:pt x="269875" y="77458"/>
                </a:lnTo>
                <a:close/>
                <a:moveTo>
                  <a:pt x="151879" y="986"/>
                </a:moveTo>
                <a:cubicBezTo>
                  <a:pt x="155842" y="-329"/>
                  <a:pt x="159804" y="-329"/>
                  <a:pt x="162445" y="986"/>
                </a:cubicBezTo>
                <a:cubicBezTo>
                  <a:pt x="162445" y="986"/>
                  <a:pt x="162445" y="986"/>
                  <a:pt x="306401" y="64132"/>
                </a:cubicBezTo>
                <a:cubicBezTo>
                  <a:pt x="311684" y="66763"/>
                  <a:pt x="314325" y="70710"/>
                  <a:pt x="314325" y="75972"/>
                </a:cubicBezTo>
                <a:cubicBezTo>
                  <a:pt x="314325" y="78603"/>
                  <a:pt x="314325" y="81234"/>
                  <a:pt x="313005" y="83865"/>
                </a:cubicBezTo>
                <a:cubicBezTo>
                  <a:pt x="314325" y="85181"/>
                  <a:pt x="314325" y="87812"/>
                  <a:pt x="314325" y="90443"/>
                </a:cubicBezTo>
                <a:cubicBezTo>
                  <a:pt x="314325" y="90443"/>
                  <a:pt x="314325" y="90443"/>
                  <a:pt x="314325" y="231206"/>
                </a:cubicBezTo>
                <a:cubicBezTo>
                  <a:pt x="314325" y="236468"/>
                  <a:pt x="311684" y="240414"/>
                  <a:pt x="307722" y="243046"/>
                </a:cubicBezTo>
                <a:cubicBezTo>
                  <a:pt x="307722" y="243046"/>
                  <a:pt x="307722" y="243046"/>
                  <a:pt x="165086" y="327240"/>
                </a:cubicBezTo>
                <a:cubicBezTo>
                  <a:pt x="163766" y="327240"/>
                  <a:pt x="163766" y="327240"/>
                  <a:pt x="163766" y="328556"/>
                </a:cubicBezTo>
                <a:cubicBezTo>
                  <a:pt x="163766" y="328556"/>
                  <a:pt x="162445" y="328556"/>
                  <a:pt x="161124" y="328556"/>
                </a:cubicBezTo>
                <a:cubicBezTo>
                  <a:pt x="159804" y="329871"/>
                  <a:pt x="158483" y="329871"/>
                  <a:pt x="157162" y="329871"/>
                </a:cubicBezTo>
                <a:cubicBezTo>
                  <a:pt x="155842" y="329871"/>
                  <a:pt x="154521" y="329871"/>
                  <a:pt x="154521" y="328556"/>
                </a:cubicBezTo>
                <a:cubicBezTo>
                  <a:pt x="153200" y="328556"/>
                  <a:pt x="153200" y="328556"/>
                  <a:pt x="153200" y="328556"/>
                </a:cubicBezTo>
                <a:cubicBezTo>
                  <a:pt x="151879" y="328556"/>
                  <a:pt x="150559" y="327240"/>
                  <a:pt x="150559" y="327240"/>
                </a:cubicBezTo>
                <a:cubicBezTo>
                  <a:pt x="150559" y="327240"/>
                  <a:pt x="150559" y="327240"/>
                  <a:pt x="6603" y="227259"/>
                </a:cubicBezTo>
                <a:cubicBezTo>
                  <a:pt x="2641" y="224628"/>
                  <a:pt x="0" y="220681"/>
                  <a:pt x="0" y="216735"/>
                </a:cubicBezTo>
                <a:cubicBezTo>
                  <a:pt x="0" y="216735"/>
                  <a:pt x="0" y="216735"/>
                  <a:pt x="0" y="77288"/>
                </a:cubicBezTo>
                <a:cubicBezTo>
                  <a:pt x="0" y="75972"/>
                  <a:pt x="0" y="74657"/>
                  <a:pt x="1320" y="73341"/>
                </a:cubicBezTo>
                <a:cubicBezTo>
                  <a:pt x="1320" y="72026"/>
                  <a:pt x="1320" y="72026"/>
                  <a:pt x="1320" y="72026"/>
                </a:cubicBezTo>
                <a:cubicBezTo>
                  <a:pt x="2641" y="68079"/>
                  <a:pt x="5283" y="66763"/>
                  <a:pt x="7924" y="65448"/>
                </a:cubicBezTo>
                <a:cubicBezTo>
                  <a:pt x="7924" y="64132"/>
                  <a:pt x="7924" y="64132"/>
                  <a:pt x="7924" y="64132"/>
                </a:cubicBezTo>
                <a:cubicBezTo>
                  <a:pt x="7924" y="64132"/>
                  <a:pt x="7924" y="64132"/>
                  <a:pt x="151879" y="986"/>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8" name="椭圆 58"/>
          <p:cNvSpPr/>
          <p:nvPr/>
        </p:nvSpPr>
        <p:spPr>
          <a:xfrm>
            <a:off x="1374738" y="3569064"/>
            <a:ext cx="346151" cy="427998"/>
          </a:xfrm>
          <a:custGeom>
            <a:avLst/>
            <a:gdLst>
              <a:gd name="connsiteX0" fmla="*/ 205979 w 268288"/>
              <a:gd name="connsiteY0" fmla="*/ 222639 h 331724"/>
              <a:gd name="connsiteX1" fmla="*/ 211138 w 268288"/>
              <a:gd name="connsiteY1" fmla="*/ 227997 h 331724"/>
              <a:gd name="connsiteX2" fmla="*/ 205979 w 268288"/>
              <a:gd name="connsiteY2" fmla="*/ 233355 h 331724"/>
              <a:gd name="connsiteX3" fmla="*/ 187921 w 268288"/>
              <a:gd name="connsiteY3" fmla="*/ 241392 h 331724"/>
              <a:gd name="connsiteX4" fmla="*/ 180182 w 268288"/>
              <a:gd name="connsiteY4" fmla="*/ 260144 h 331724"/>
              <a:gd name="connsiteX5" fmla="*/ 175022 w 268288"/>
              <a:gd name="connsiteY5" fmla="*/ 265502 h 331724"/>
              <a:gd name="connsiteX6" fmla="*/ 169863 w 268288"/>
              <a:gd name="connsiteY6" fmla="*/ 260144 h 331724"/>
              <a:gd name="connsiteX7" fmla="*/ 180182 w 268288"/>
              <a:gd name="connsiteY7" fmla="*/ 233355 h 331724"/>
              <a:gd name="connsiteX8" fmla="*/ 205979 w 268288"/>
              <a:gd name="connsiteY8" fmla="*/ 222639 h 331724"/>
              <a:gd name="connsiteX9" fmla="*/ 207169 w 268288"/>
              <a:gd name="connsiteY9" fmla="*/ 206764 h 331724"/>
              <a:gd name="connsiteX10" fmla="*/ 170127 w 268288"/>
              <a:gd name="connsiteY10" fmla="*/ 222679 h 331724"/>
              <a:gd name="connsiteX11" fmla="*/ 155575 w 268288"/>
              <a:gd name="connsiteY11" fmla="*/ 259815 h 331724"/>
              <a:gd name="connsiteX12" fmla="*/ 170127 w 268288"/>
              <a:gd name="connsiteY12" fmla="*/ 295624 h 331724"/>
              <a:gd name="connsiteX13" fmla="*/ 207169 w 268288"/>
              <a:gd name="connsiteY13" fmla="*/ 311539 h 331724"/>
              <a:gd name="connsiteX14" fmla="*/ 244211 w 268288"/>
              <a:gd name="connsiteY14" fmla="*/ 295624 h 331724"/>
              <a:gd name="connsiteX15" fmla="*/ 258763 w 268288"/>
              <a:gd name="connsiteY15" fmla="*/ 259815 h 331724"/>
              <a:gd name="connsiteX16" fmla="*/ 244211 w 268288"/>
              <a:gd name="connsiteY16" fmla="*/ 222679 h 331724"/>
              <a:gd name="connsiteX17" fmla="*/ 207169 w 268288"/>
              <a:gd name="connsiteY17" fmla="*/ 206764 h 331724"/>
              <a:gd name="connsiteX18" fmla="*/ 206376 w 268288"/>
              <a:gd name="connsiteY18" fmla="*/ 197239 h 331724"/>
              <a:gd name="connsiteX19" fmla="*/ 249846 w 268288"/>
              <a:gd name="connsiteY19" fmla="*/ 215487 h 331724"/>
              <a:gd name="connsiteX20" fmla="*/ 268288 w 268288"/>
              <a:gd name="connsiteY20" fmla="*/ 259803 h 331724"/>
              <a:gd name="connsiteX21" fmla="*/ 249846 w 268288"/>
              <a:gd name="connsiteY21" fmla="*/ 302816 h 331724"/>
              <a:gd name="connsiteX22" fmla="*/ 206376 w 268288"/>
              <a:gd name="connsiteY22" fmla="*/ 321064 h 331724"/>
              <a:gd name="connsiteX23" fmla="*/ 161588 w 268288"/>
              <a:gd name="connsiteY23" fmla="*/ 302816 h 331724"/>
              <a:gd name="connsiteX24" fmla="*/ 162905 w 268288"/>
              <a:gd name="connsiteY24" fmla="*/ 302816 h 331724"/>
              <a:gd name="connsiteX25" fmla="*/ 144463 w 268288"/>
              <a:gd name="connsiteY25" fmla="*/ 259803 h 331724"/>
              <a:gd name="connsiteX26" fmla="*/ 162905 w 268288"/>
              <a:gd name="connsiteY26" fmla="*/ 215487 h 331724"/>
              <a:gd name="connsiteX27" fmla="*/ 206376 w 268288"/>
              <a:gd name="connsiteY27" fmla="*/ 197239 h 331724"/>
              <a:gd name="connsiteX28" fmla="*/ 61349 w 268288"/>
              <a:gd name="connsiteY28" fmla="*/ 36901 h 331724"/>
              <a:gd name="connsiteX29" fmla="*/ 66675 w 268288"/>
              <a:gd name="connsiteY29" fmla="*/ 40895 h 331724"/>
              <a:gd name="connsiteX30" fmla="*/ 61349 w 268288"/>
              <a:gd name="connsiteY30" fmla="*/ 46221 h 331724"/>
              <a:gd name="connsiteX31" fmla="*/ 42709 w 268288"/>
              <a:gd name="connsiteY31" fmla="*/ 54210 h 331724"/>
              <a:gd name="connsiteX32" fmla="*/ 34720 w 268288"/>
              <a:gd name="connsiteY32" fmla="*/ 72850 h 331724"/>
              <a:gd name="connsiteX33" fmla="*/ 30726 w 268288"/>
              <a:gd name="connsiteY33" fmla="*/ 78176 h 331724"/>
              <a:gd name="connsiteX34" fmla="*/ 25400 w 268288"/>
              <a:gd name="connsiteY34" fmla="*/ 72850 h 331724"/>
              <a:gd name="connsiteX35" fmla="*/ 36052 w 268288"/>
              <a:gd name="connsiteY35" fmla="*/ 47552 h 331724"/>
              <a:gd name="connsiteX36" fmla="*/ 61349 w 268288"/>
              <a:gd name="connsiteY36" fmla="*/ 36901 h 331724"/>
              <a:gd name="connsiteX37" fmla="*/ 61119 w 268288"/>
              <a:gd name="connsiteY37" fmla="*/ 21026 h 331724"/>
              <a:gd name="connsiteX38" fmla="*/ 24077 w 268288"/>
              <a:gd name="connsiteY38" fmla="*/ 35578 h 331724"/>
              <a:gd name="connsiteX39" fmla="*/ 9525 w 268288"/>
              <a:gd name="connsiteY39" fmla="*/ 72620 h 331724"/>
              <a:gd name="connsiteX40" fmla="*/ 24077 w 268288"/>
              <a:gd name="connsiteY40" fmla="*/ 109662 h 331724"/>
              <a:gd name="connsiteX41" fmla="*/ 61119 w 268288"/>
              <a:gd name="connsiteY41" fmla="*/ 124214 h 331724"/>
              <a:gd name="connsiteX42" fmla="*/ 98161 w 268288"/>
              <a:gd name="connsiteY42" fmla="*/ 109662 h 331724"/>
              <a:gd name="connsiteX43" fmla="*/ 112713 w 268288"/>
              <a:gd name="connsiteY43" fmla="*/ 72620 h 331724"/>
              <a:gd name="connsiteX44" fmla="*/ 98161 w 268288"/>
              <a:gd name="connsiteY44" fmla="*/ 35578 h 331724"/>
              <a:gd name="connsiteX45" fmla="*/ 61119 w 268288"/>
              <a:gd name="connsiteY45" fmla="*/ 21026 h 331724"/>
              <a:gd name="connsiteX46" fmla="*/ 61913 w 268288"/>
              <a:gd name="connsiteY46" fmla="*/ 11501 h 331724"/>
              <a:gd name="connsiteX47" fmla="*/ 105383 w 268288"/>
              <a:gd name="connsiteY47" fmla="*/ 29943 h 331724"/>
              <a:gd name="connsiteX48" fmla="*/ 123825 w 268288"/>
              <a:gd name="connsiteY48" fmla="*/ 73413 h 331724"/>
              <a:gd name="connsiteX49" fmla="*/ 106700 w 268288"/>
              <a:gd name="connsiteY49" fmla="*/ 116884 h 331724"/>
              <a:gd name="connsiteX50" fmla="*/ 61913 w 268288"/>
              <a:gd name="connsiteY50" fmla="*/ 135326 h 331724"/>
              <a:gd name="connsiteX51" fmla="*/ 18442 w 268288"/>
              <a:gd name="connsiteY51" fmla="*/ 116884 h 331724"/>
              <a:gd name="connsiteX52" fmla="*/ 0 w 268288"/>
              <a:gd name="connsiteY52" fmla="*/ 73413 h 331724"/>
              <a:gd name="connsiteX53" fmla="*/ 18442 w 268288"/>
              <a:gd name="connsiteY53" fmla="*/ 29943 h 331724"/>
              <a:gd name="connsiteX54" fmla="*/ 61913 w 268288"/>
              <a:gd name="connsiteY54" fmla="*/ 11501 h 331724"/>
              <a:gd name="connsiteX55" fmla="*/ 238654 w 268288"/>
              <a:gd name="connsiteY55" fmla="*/ 1436 h 331724"/>
              <a:gd name="connsiteX56" fmla="*/ 239977 w 268288"/>
              <a:gd name="connsiteY56" fmla="*/ 8025 h 331724"/>
              <a:gd name="connsiteX57" fmla="*/ 29633 w 268288"/>
              <a:gd name="connsiteY57" fmla="*/ 329541 h 331724"/>
              <a:gd name="connsiteX58" fmla="*/ 23019 w 268288"/>
              <a:gd name="connsiteY58" fmla="*/ 330859 h 331724"/>
              <a:gd name="connsiteX59" fmla="*/ 21696 w 268288"/>
              <a:gd name="connsiteY59" fmla="*/ 324270 h 331724"/>
              <a:gd name="connsiteX60" fmla="*/ 232040 w 268288"/>
              <a:gd name="connsiteY60" fmla="*/ 2754 h 331724"/>
              <a:gd name="connsiteX61" fmla="*/ 238654 w 268288"/>
              <a:gd name="connsiteY61" fmla="*/ 1436 h 33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68288" h="331724">
                <a:moveTo>
                  <a:pt x="205979" y="222639"/>
                </a:moveTo>
                <a:cubicBezTo>
                  <a:pt x="208558" y="222639"/>
                  <a:pt x="211138" y="225318"/>
                  <a:pt x="211138" y="227997"/>
                </a:cubicBezTo>
                <a:cubicBezTo>
                  <a:pt x="211138" y="230676"/>
                  <a:pt x="208558" y="233355"/>
                  <a:pt x="205979" y="233355"/>
                </a:cubicBezTo>
                <a:cubicBezTo>
                  <a:pt x="198240" y="233355"/>
                  <a:pt x="193080" y="236034"/>
                  <a:pt x="187921" y="241392"/>
                </a:cubicBezTo>
                <a:cubicBezTo>
                  <a:pt x="182761" y="245410"/>
                  <a:pt x="180182" y="252108"/>
                  <a:pt x="180182" y="260144"/>
                </a:cubicBezTo>
                <a:cubicBezTo>
                  <a:pt x="180182" y="262823"/>
                  <a:pt x="177602" y="265502"/>
                  <a:pt x="175022" y="265502"/>
                </a:cubicBezTo>
                <a:cubicBezTo>
                  <a:pt x="172443" y="265502"/>
                  <a:pt x="169863" y="262823"/>
                  <a:pt x="169863" y="260144"/>
                </a:cubicBezTo>
                <a:cubicBezTo>
                  <a:pt x="169863" y="249429"/>
                  <a:pt x="173733" y="240052"/>
                  <a:pt x="180182" y="233355"/>
                </a:cubicBezTo>
                <a:cubicBezTo>
                  <a:pt x="186631" y="226658"/>
                  <a:pt x="195660" y="222639"/>
                  <a:pt x="205979" y="222639"/>
                </a:cubicBezTo>
                <a:close/>
                <a:moveTo>
                  <a:pt x="207169" y="206764"/>
                </a:moveTo>
                <a:cubicBezTo>
                  <a:pt x="192617" y="206764"/>
                  <a:pt x="179388" y="213395"/>
                  <a:pt x="170127" y="222679"/>
                </a:cubicBezTo>
                <a:cubicBezTo>
                  <a:pt x="160867" y="231963"/>
                  <a:pt x="155575" y="245226"/>
                  <a:pt x="155575" y="259815"/>
                </a:cubicBezTo>
                <a:cubicBezTo>
                  <a:pt x="155575" y="273078"/>
                  <a:pt x="160867" y="286340"/>
                  <a:pt x="170127" y="295624"/>
                </a:cubicBezTo>
                <a:cubicBezTo>
                  <a:pt x="179388" y="306234"/>
                  <a:pt x="192617" y="311539"/>
                  <a:pt x="207169" y="311539"/>
                </a:cubicBezTo>
                <a:cubicBezTo>
                  <a:pt x="221721" y="311539"/>
                  <a:pt x="234950" y="306234"/>
                  <a:pt x="244211" y="295624"/>
                </a:cubicBezTo>
                <a:cubicBezTo>
                  <a:pt x="253471" y="286340"/>
                  <a:pt x="258763" y="273078"/>
                  <a:pt x="258763" y="259815"/>
                </a:cubicBezTo>
                <a:cubicBezTo>
                  <a:pt x="258763" y="245226"/>
                  <a:pt x="253471" y="231963"/>
                  <a:pt x="244211" y="222679"/>
                </a:cubicBezTo>
                <a:cubicBezTo>
                  <a:pt x="234950" y="213395"/>
                  <a:pt x="221721" y="206764"/>
                  <a:pt x="207169" y="206764"/>
                </a:cubicBezTo>
                <a:close/>
                <a:moveTo>
                  <a:pt x="206376" y="197239"/>
                </a:moveTo>
                <a:cubicBezTo>
                  <a:pt x="223500" y="197239"/>
                  <a:pt x="239308" y="205059"/>
                  <a:pt x="249846" y="215487"/>
                </a:cubicBezTo>
                <a:cubicBezTo>
                  <a:pt x="261702" y="227218"/>
                  <a:pt x="268288" y="242859"/>
                  <a:pt x="268288" y="259803"/>
                </a:cubicBezTo>
                <a:cubicBezTo>
                  <a:pt x="268288" y="276748"/>
                  <a:pt x="261702" y="291086"/>
                  <a:pt x="249846" y="302816"/>
                </a:cubicBezTo>
                <a:cubicBezTo>
                  <a:pt x="239308" y="314547"/>
                  <a:pt x="223500" y="321064"/>
                  <a:pt x="206376" y="321064"/>
                </a:cubicBezTo>
                <a:cubicBezTo>
                  <a:pt x="189251" y="321064"/>
                  <a:pt x="173443" y="314547"/>
                  <a:pt x="161588" y="302816"/>
                </a:cubicBezTo>
                <a:lnTo>
                  <a:pt x="162905" y="302816"/>
                </a:lnTo>
                <a:cubicBezTo>
                  <a:pt x="151049" y="291086"/>
                  <a:pt x="144463" y="276748"/>
                  <a:pt x="144463" y="259803"/>
                </a:cubicBezTo>
                <a:cubicBezTo>
                  <a:pt x="144463" y="242859"/>
                  <a:pt x="151049" y="227218"/>
                  <a:pt x="162905" y="215487"/>
                </a:cubicBezTo>
                <a:cubicBezTo>
                  <a:pt x="173443" y="205059"/>
                  <a:pt x="189251" y="197239"/>
                  <a:pt x="206376" y="197239"/>
                </a:cubicBezTo>
                <a:close/>
                <a:moveTo>
                  <a:pt x="61349" y="36901"/>
                </a:moveTo>
                <a:cubicBezTo>
                  <a:pt x="64012" y="36901"/>
                  <a:pt x="66675" y="38232"/>
                  <a:pt x="66675" y="40895"/>
                </a:cubicBezTo>
                <a:cubicBezTo>
                  <a:pt x="66675" y="44889"/>
                  <a:pt x="64012" y="46221"/>
                  <a:pt x="61349" y="46221"/>
                </a:cubicBezTo>
                <a:cubicBezTo>
                  <a:pt x="54692" y="46221"/>
                  <a:pt x="48035" y="50215"/>
                  <a:pt x="42709" y="54210"/>
                </a:cubicBezTo>
                <a:cubicBezTo>
                  <a:pt x="38715" y="59535"/>
                  <a:pt x="34720" y="66193"/>
                  <a:pt x="34720" y="72850"/>
                </a:cubicBezTo>
                <a:cubicBezTo>
                  <a:pt x="34720" y="75513"/>
                  <a:pt x="33389" y="78176"/>
                  <a:pt x="30726" y="78176"/>
                </a:cubicBezTo>
                <a:cubicBezTo>
                  <a:pt x="26731" y="78176"/>
                  <a:pt x="25400" y="75513"/>
                  <a:pt x="25400" y="72850"/>
                </a:cubicBezTo>
                <a:cubicBezTo>
                  <a:pt x="25400" y="62198"/>
                  <a:pt x="29394" y="54210"/>
                  <a:pt x="36052" y="47552"/>
                </a:cubicBezTo>
                <a:cubicBezTo>
                  <a:pt x="42709" y="40895"/>
                  <a:pt x="52029" y="36901"/>
                  <a:pt x="61349" y="36901"/>
                </a:cubicBezTo>
                <a:close/>
                <a:moveTo>
                  <a:pt x="61119" y="21026"/>
                </a:moveTo>
                <a:cubicBezTo>
                  <a:pt x="46567" y="21026"/>
                  <a:pt x="33338" y="26317"/>
                  <a:pt x="24077" y="35578"/>
                </a:cubicBezTo>
                <a:cubicBezTo>
                  <a:pt x="14817" y="44838"/>
                  <a:pt x="9525" y="58068"/>
                  <a:pt x="9525" y="72620"/>
                </a:cubicBezTo>
                <a:cubicBezTo>
                  <a:pt x="9525" y="87172"/>
                  <a:pt x="14817" y="100401"/>
                  <a:pt x="24077" y="109662"/>
                </a:cubicBezTo>
                <a:cubicBezTo>
                  <a:pt x="33338" y="118922"/>
                  <a:pt x="46567" y="124214"/>
                  <a:pt x="61119" y="124214"/>
                </a:cubicBezTo>
                <a:cubicBezTo>
                  <a:pt x="75671" y="124214"/>
                  <a:pt x="88900" y="118922"/>
                  <a:pt x="98161" y="109662"/>
                </a:cubicBezTo>
                <a:cubicBezTo>
                  <a:pt x="107421" y="100401"/>
                  <a:pt x="112713" y="87172"/>
                  <a:pt x="112713" y="72620"/>
                </a:cubicBezTo>
                <a:cubicBezTo>
                  <a:pt x="112713" y="58068"/>
                  <a:pt x="107421" y="44838"/>
                  <a:pt x="98161" y="35578"/>
                </a:cubicBezTo>
                <a:cubicBezTo>
                  <a:pt x="88900" y="26317"/>
                  <a:pt x="75671" y="21026"/>
                  <a:pt x="61119" y="21026"/>
                </a:cubicBezTo>
                <a:close/>
                <a:moveTo>
                  <a:pt x="61913" y="11501"/>
                </a:moveTo>
                <a:cubicBezTo>
                  <a:pt x="79037" y="11501"/>
                  <a:pt x="94845" y="18087"/>
                  <a:pt x="105383" y="29943"/>
                </a:cubicBezTo>
                <a:cubicBezTo>
                  <a:pt x="117239" y="40481"/>
                  <a:pt x="123825" y="56289"/>
                  <a:pt x="123825" y="73413"/>
                </a:cubicBezTo>
                <a:cubicBezTo>
                  <a:pt x="123825" y="90538"/>
                  <a:pt x="117239" y="106345"/>
                  <a:pt x="106700" y="116884"/>
                </a:cubicBezTo>
                <a:cubicBezTo>
                  <a:pt x="94845" y="128739"/>
                  <a:pt x="79037" y="135326"/>
                  <a:pt x="61913" y="135326"/>
                </a:cubicBezTo>
                <a:cubicBezTo>
                  <a:pt x="44788" y="135326"/>
                  <a:pt x="28980" y="128739"/>
                  <a:pt x="18442" y="116884"/>
                </a:cubicBezTo>
                <a:cubicBezTo>
                  <a:pt x="6586" y="106345"/>
                  <a:pt x="0" y="90538"/>
                  <a:pt x="0" y="73413"/>
                </a:cubicBezTo>
                <a:cubicBezTo>
                  <a:pt x="0" y="56289"/>
                  <a:pt x="6586" y="40481"/>
                  <a:pt x="18442" y="29943"/>
                </a:cubicBezTo>
                <a:cubicBezTo>
                  <a:pt x="28980" y="18087"/>
                  <a:pt x="44788" y="11501"/>
                  <a:pt x="61913" y="11501"/>
                </a:cubicBezTo>
                <a:close/>
                <a:moveTo>
                  <a:pt x="238654" y="1436"/>
                </a:moveTo>
                <a:cubicBezTo>
                  <a:pt x="241300" y="2754"/>
                  <a:pt x="241300" y="5389"/>
                  <a:pt x="239977" y="8025"/>
                </a:cubicBezTo>
                <a:cubicBezTo>
                  <a:pt x="29633" y="329541"/>
                  <a:pt x="29633" y="329541"/>
                  <a:pt x="29633" y="329541"/>
                </a:cubicBezTo>
                <a:cubicBezTo>
                  <a:pt x="28310" y="332176"/>
                  <a:pt x="25665" y="332176"/>
                  <a:pt x="23019" y="330859"/>
                </a:cubicBezTo>
                <a:cubicBezTo>
                  <a:pt x="20373" y="329541"/>
                  <a:pt x="19050" y="325588"/>
                  <a:pt x="21696" y="324270"/>
                </a:cubicBezTo>
                <a:lnTo>
                  <a:pt x="232040" y="2754"/>
                </a:lnTo>
                <a:cubicBezTo>
                  <a:pt x="233363" y="118"/>
                  <a:pt x="236008" y="-1199"/>
                  <a:pt x="238654" y="1436"/>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9" name="椭圆 59"/>
          <p:cNvSpPr/>
          <p:nvPr/>
        </p:nvSpPr>
        <p:spPr>
          <a:xfrm>
            <a:off x="1333814" y="5052102"/>
            <a:ext cx="427998" cy="409913"/>
          </a:xfrm>
          <a:custGeom>
            <a:avLst/>
            <a:gdLst>
              <a:gd name="T0" fmla="*/ 40 w 213"/>
              <a:gd name="T1" fmla="*/ 204 h 204"/>
              <a:gd name="T2" fmla="*/ 66 w 213"/>
              <a:gd name="T3" fmla="*/ 126 h 204"/>
              <a:gd name="T4" fmla="*/ 0 w 213"/>
              <a:gd name="T5" fmla="*/ 78 h 204"/>
              <a:gd name="T6" fmla="*/ 82 w 213"/>
              <a:gd name="T7" fmla="*/ 78 h 204"/>
              <a:gd name="T8" fmla="*/ 107 w 213"/>
              <a:gd name="T9" fmla="*/ 0 h 204"/>
              <a:gd name="T10" fmla="*/ 132 w 213"/>
              <a:gd name="T11" fmla="*/ 78 h 204"/>
              <a:gd name="T12" fmla="*/ 213 w 213"/>
              <a:gd name="T13" fmla="*/ 78 h 204"/>
              <a:gd name="T14" fmla="*/ 147 w 213"/>
              <a:gd name="T15" fmla="*/ 126 h 204"/>
              <a:gd name="T16" fmla="*/ 172 w 213"/>
              <a:gd name="T17" fmla="*/ 203 h 204"/>
              <a:gd name="T18" fmla="*/ 115 w 213"/>
              <a:gd name="T19" fmla="*/ 161 h 204"/>
              <a:gd name="T20" fmla="*/ 123 w 213"/>
              <a:gd name="T21" fmla="*/ 151 h 204"/>
              <a:gd name="T22" fmla="*/ 147 w 213"/>
              <a:gd name="T23" fmla="*/ 168 h 204"/>
              <a:gd name="T24" fmla="*/ 132 w 213"/>
              <a:gd name="T25" fmla="*/ 121 h 204"/>
              <a:gd name="T26" fmla="*/ 171 w 213"/>
              <a:gd name="T27" fmla="*/ 92 h 204"/>
              <a:gd name="T28" fmla="*/ 122 w 213"/>
              <a:gd name="T29" fmla="*/ 92 h 204"/>
              <a:gd name="T30" fmla="*/ 107 w 213"/>
              <a:gd name="T31" fmla="*/ 44 h 204"/>
              <a:gd name="T32" fmla="*/ 92 w 213"/>
              <a:gd name="T33" fmla="*/ 92 h 204"/>
              <a:gd name="T34" fmla="*/ 42 w 213"/>
              <a:gd name="T35" fmla="*/ 92 h 204"/>
              <a:gd name="T36" fmla="*/ 82 w 213"/>
              <a:gd name="T37" fmla="*/ 121 h 204"/>
              <a:gd name="T38" fmla="*/ 67 w 213"/>
              <a:gd name="T39" fmla="*/ 167 h 204"/>
              <a:gd name="T40" fmla="*/ 108 w 213"/>
              <a:gd name="T41" fmla="*/ 135 h 204"/>
              <a:gd name="T42" fmla="*/ 117 w 213"/>
              <a:gd name="T43" fmla="*/ 146 h 204"/>
              <a:gd name="T44" fmla="*/ 40 w 213"/>
              <a:gd name="T4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204">
                <a:moveTo>
                  <a:pt x="40" y="204"/>
                </a:moveTo>
                <a:lnTo>
                  <a:pt x="66" y="126"/>
                </a:lnTo>
                <a:lnTo>
                  <a:pt x="0" y="78"/>
                </a:lnTo>
                <a:lnTo>
                  <a:pt x="82" y="78"/>
                </a:lnTo>
                <a:lnTo>
                  <a:pt x="107" y="0"/>
                </a:lnTo>
                <a:lnTo>
                  <a:pt x="132" y="78"/>
                </a:lnTo>
                <a:lnTo>
                  <a:pt x="213" y="78"/>
                </a:lnTo>
                <a:lnTo>
                  <a:pt x="147" y="126"/>
                </a:lnTo>
                <a:lnTo>
                  <a:pt x="172" y="203"/>
                </a:lnTo>
                <a:lnTo>
                  <a:pt x="115" y="161"/>
                </a:lnTo>
                <a:lnTo>
                  <a:pt x="123" y="151"/>
                </a:lnTo>
                <a:lnTo>
                  <a:pt x="147" y="168"/>
                </a:lnTo>
                <a:lnTo>
                  <a:pt x="132" y="121"/>
                </a:lnTo>
                <a:lnTo>
                  <a:pt x="171" y="92"/>
                </a:lnTo>
                <a:lnTo>
                  <a:pt x="122" y="92"/>
                </a:lnTo>
                <a:lnTo>
                  <a:pt x="107" y="44"/>
                </a:lnTo>
                <a:lnTo>
                  <a:pt x="92" y="92"/>
                </a:lnTo>
                <a:lnTo>
                  <a:pt x="42" y="92"/>
                </a:lnTo>
                <a:lnTo>
                  <a:pt x="82" y="121"/>
                </a:lnTo>
                <a:lnTo>
                  <a:pt x="67" y="167"/>
                </a:lnTo>
                <a:lnTo>
                  <a:pt x="108" y="135"/>
                </a:lnTo>
                <a:lnTo>
                  <a:pt x="117" y="146"/>
                </a:lnTo>
                <a:lnTo>
                  <a:pt x="40" y="204"/>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椭圆 60"/>
          <p:cNvSpPr/>
          <p:nvPr/>
        </p:nvSpPr>
        <p:spPr>
          <a:xfrm>
            <a:off x="6515414" y="2130234"/>
            <a:ext cx="427998" cy="357668"/>
          </a:xfrm>
          <a:custGeom>
            <a:avLst/>
            <a:gdLst>
              <a:gd name="connsiteX0" fmla="*/ 250288 w 338138"/>
              <a:gd name="connsiteY0" fmla="*/ 53975 h 282575"/>
              <a:gd name="connsiteX1" fmla="*/ 218645 w 338138"/>
              <a:gd name="connsiteY1" fmla="*/ 81791 h 282575"/>
              <a:gd name="connsiteX2" fmla="*/ 212053 w 338138"/>
              <a:gd name="connsiteY2" fmla="*/ 87089 h 282575"/>
              <a:gd name="connsiteX3" fmla="*/ 47249 w 338138"/>
              <a:gd name="connsiteY3" fmla="*/ 87089 h 282575"/>
              <a:gd name="connsiteX4" fmla="*/ 40657 w 338138"/>
              <a:gd name="connsiteY4" fmla="*/ 87089 h 282575"/>
              <a:gd name="connsiteX5" fmla="*/ 14288 w 338138"/>
              <a:gd name="connsiteY5" fmla="*/ 118878 h 282575"/>
              <a:gd name="connsiteX6" fmla="*/ 14288 w 338138"/>
              <a:gd name="connsiteY6" fmla="*/ 238086 h 282575"/>
              <a:gd name="connsiteX7" fmla="*/ 47249 w 338138"/>
              <a:gd name="connsiteY7" fmla="*/ 269875 h 282575"/>
              <a:gd name="connsiteX8" fmla="*/ 292477 w 338138"/>
              <a:gd name="connsiteY8" fmla="*/ 269875 h 282575"/>
              <a:gd name="connsiteX9" fmla="*/ 325438 w 338138"/>
              <a:gd name="connsiteY9" fmla="*/ 238086 h 282575"/>
              <a:gd name="connsiteX10" fmla="*/ 325438 w 338138"/>
              <a:gd name="connsiteY10" fmla="*/ 87089 h 282575"/>
              <a:gd name="connsiteX11" fmla="*/ 292477 w 338138"/>
              <a:gd name="connsiteY11" fmla="*/ 53975 h 282575"/>
              <a:gd name="connsiteX12" fmla="*/ 250288 w 338138"/>
              <a:gd name="connsiteY12" fmla="*/ 53975 h 282575"/>
              <a:gd name="connsiteX13" fmla="*/ 47249 w 338138"/>
              <a:gd name="connsiteY13" fmla="*/ 14288 h 282575"/>
              <a:gd name="connsiteX14" fmla="*/ 14288 w 338138"/>
              <a:gd name="connsiteY14" fmla="*/ 45461 h 282575"/>
              <a:gd name="connsiteX15" fmla="*/ 14288 w 338138"/>
              <a:gd name="connsiteY15" fmla="*/ 85726 h 282575"/>
              <a:gd name="connsiteX16" fmla="*/ 16925 w 338138"/>
              <a:gd name="connsiteY16" fmla="*/ 84427 h 282575"/>
              <a:gd name="connsiteX17" fmla="*/ 18244 w 338138"/>
              <a:gd name="connsiteY17" fmla="*/ 83129 h 282575"/>
              <a:gd name="connsiteX18" fmla="*/ 19562 w 338138"/>
              <a:gd name="connsiteY18" fmla="*/ 81830 h 282575"/>
              <a:gd name="connsiteX19" fmla="*/ 20880 w 338138"/>
              <a:gd name="connsiteY19" fmla="*/ 80531 h 282575"/>
              <a:gd name="connsiteX20" fmla="*/ 23517 w 338138"/>
              <a:gd name="connsiteY20" fmla="*/ 80531 h 282575"/>
              <a:gd name="connsiteX21" fmla="*/ 24836 w 338138"/>
              <a:gd name="connsiteY21" fmla="*/ 79232 h 282575"/>
              <a:gd name="connsiteX22" fmla="*/ 27473 w 338138"/>
              <a:gd name="connsiteY22" fmla="*/ 77933 h 282575"/>
              <a:gd name="connsiteX23" fmla="*/ 28791 w 338138"/>
              <a:gd name="connsiteY23" fmla="*/ 76634 h 282575"/>
              <a:gd name="connsiteX24" fmla="*/ 31428 w 338138"/>
              <a:gd name="connsiteY24" fmla="*/ 76634 h 282575"/>
              <a:gd name="connsiteX25" fmla="*/ 32746 w 338138"/>
              <a:gd name="connsiteY25" fmla="*/ 75335 h 282575"/>
              <a:gd name="connsiteX26" fmla="*/ 35383 w 338138"/>
              <a:gd name="connsiteY26" fmla="*/ 75335 h 282575"/>
              <a:gd name="connsiteX27" fmla="*/ 38020 w 338138"/>
              <a:gd name="connsiteY27" fmla="*/ 74036 h 282575"/>
              <a:gd name="connsiteX28" fmla="*/ 40657 w 338138"/>
              <a:gd name="connsiteY28" fmla="*/ 74036 h 282575"/>
              <a:gd name="connsiteX29" fmla="*/ 41975 w 338138"/>
              <a:gd name="connsiteY29" fmla="*/ 74036 h 282575"/>
              <a:gd name="connsiteX30" fmla="*/ 47249 w 338138"/>
              <a:gd name="connsiteY30" fmla="*/ 74036 h 282575"/>
              <a:gd name="connsiteX31" fmla="*/ 205461 w 338138"/>
              <a:gd name="connsiteY31" fmla="*/ 74036 h 282575"/>
              <a:gd name="connsiteX32" fmla="*/ 250288 w 338138"/>
              <a:gd name="connsiteY32" fmla="*/ 41564 h 282575"/>
              <a:gd name="connsiteX33" fmla="*/ 292477 w 338138"/>
              <a:gd name="connsiteY33" fmla="*/ 41564 h 282575"/>
              <a:gd name="connsiteX34" fmla="*/ 297751 w 338138"/>
              <a:gd name="connsiteY34" fmla="*/ 41564 h 282575"/>
              <a:gd name="connsiteX35" fmla="*/ 299070 w 338138"/>
              <a:gd name="connsiteY35" fmla="*/ 41564 h 282575"/>
              <a:gd name="connsiteX36" fmla="*/ 301706 w 338138"/>
              <a:gd name="connsiteY36" fmla="*/ 42863 h 282575"/>
              <a:gd name="connsiteX37" fmla="*/ 304343 w 338138"/>
              <a:gd name="connsiteY37" fmla="*/ 42863 h 282575"/>
              <a:gd name="connsiteX38" fmla="*/ 306980 w 338138"/>
              <a:gd name="connsiteY38" fmla="*/ 42863 h 282575"/>
              <a:gd name="connsiteX39" fmla="*/ 308299 w 338138"/>
              <a:gd name="connsiteY39" fmla="*/ 44162 h 282575"/>
              <a:gd name="connsiteX40" fmla="*/ 310935 w 338138"/>
              <a:gd name="connsiteY40" fmla="*/ 45461 h 282575"/>
              <a:gd name="connsiteX41" fmla="*/ 312254 w 338138"/>
              <a:gd name="connsiteY41" fmla="*/ 45461 h 282575"/>
              <a:gd name="connsiteX42" fmla="*/ 314891 w 338138"/>
              <a:gd name="connsiteY42" fmla="*/ 46760 h 282575"/>
              <a:gd name="connsiteX43" fmla="*/ 316209 w 338138"/>
              <a:gd name="connsiteY43" fmla="*/ 48058 h 282575"/>
              <a:gd name="connsiteX44" fmla="*/ 318846 w 338138"/>
              <a:gd name="connsiteY44" fmla="*/ 49357 h 282575"/>
              <a:gd name="connsiteX45" fmla="*/ 320165 w 338138"/>
              <a:gd name="connsiteY45" fmla="*/ 50656 h 282575"/>
              <a:gd name="connsiteX46" fmla="*/ 321483 w 338138"/>
              <a:gd name="connsiteY46" fmla="*/ 51955 h 282575"/>
              <a:gd name="connsiteX47" fmla="*/ 322801 w 338138"/>
              <a:gd name="connsiteY47" fmla="*/ 53254 h 282575"/>
              <a:gd name="connsiteX48" fmla="*/ 325438 w 338138"/>
              <a:gd name="connsiteY48" fmla="*/ 54553 h 282575"/>
              <a:gd name="connsiteX49" fmla="*/ 325438 w 338138"/>
              <a:gd name="connsiteY49" fmla="*/ 45461 h 282575"/>
              <a:gd name="connsiteX50" fmla="*/ 292477 w 338138"/>
              <a:gd name="connsiteY50" fmla="*/ 14288 h 282575"/>
              <a:gd name="connsiteX51" fmla="*/ 47249 w 338138"/>
              <a:gd name="connsiteY51" fmla="*/ 14288 h 282575"/>
              <a:gd name="connsiteX52" fmla="*/ 46230 w 338138"/>
              <a:gd name="connsiteY52" fmla="*/ 0 h 282575"/>
              <a:gd name="connsiteX53" fmla="*/ 291908 w 338138"/>
              <a:gd name="connsiteY53" fmla="*/ 0 h 282575"/>
              <a:gd name="connsiteX54" fmla="*/ 338138 w 338138"/>
              <a:gd name="connsiteY54" fmla="*/ 44895 h 282575"/>
              <a:gd name="connsiteX55" fmla="*/ 338138 w 338138"/>
              <a:gd name="connsiteY55" fmla="*/ 237680 h 282575"/>
              <a:gd name="connsiteX56" fmla="*/ 291908 w 338138"/>
              <a:gd name="connsiteY56" fmla="*/ 282575 h 282575"/>
              <a:gd name="connsiteX57" fmla="*/ 46230 w 338138"/>
              <a:gd name="connsiteY57" fmla="*/ 282575 h 282575"/>
              <a:gd name="connsiteX58" fmla="*/ 0 w 338138"/>
              <a:gd name="connsiteY58" fmla="*/ 237680 h 282575"/>
              <a:gd name="connsiteX59" fmla="*/ 0 w 338138"/>
              <a:gd name="connsiteY59" fmla="*/ 44895 h 282575"/>
              <a:gd name="connsiteX60" fmla="*/ 46230 w 338138"/>
              <a:gd name="connsiteY60"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8138" h="282575">
                <a:moveTo>
                  <a:pt x="250288" y="53975"/>
                </a:moveTo>
                <a:cubicBezTo>
                  <a:pt x="234466" y="53975"/>
                  <a:pt x="221282" y="65896"/>
                  <a:pt x="218645" y="81791"/>
                </a:cubicBezTo>
                <a:cubicBezTo>
                  <a:pt x="217327" y="84440"/>
                  <a:pt x="214690" y="87089"/>
                  <a:pt x="212053" y="87089"/>
                </a:cubicBezTo>
                <a:cubicBezTo>
                  <a:pt x="212053" y="87089"/>
                  <a:pt x="212053" y="87089"/>
                  <a:pt x="47249" y="87089"/>
                </a:cubicBezTo>
                <a:cubicBezTo>
                  <a:pt x="44612" y="87089"/>
                  <a:pt x="41975" y="87089"/>
                  <a:pt x="40657" y="87089"/>
                </a:cubicBezTo>
                <a:cubicBezTo>
                  <a:pt x="26154" y="91062"/>
                  <a:pt x="14288" y="102983"/>
                  <a:pt x="14288" y="118878"/>
                </a:cubicBezTo>
                <a:cubicBezTo>
                  <a:pt x="14288" y="118878"/>
                  <a:pt x="14288" y="118878"/>
                  <a:pt x="14288" y="238086"/>
                </a:cubicBezTo>
                <a:cubicBezTo>
                  <a:pt x="14288" y="255305"/>
                  <a:pt x="28791" y="269875"/>
                  <a:pt x="47249" y="269875"/>
                </a:cubicBezTo>
                <a:cubicBezTo>
                  <a:pt x="47249" y="269875"/>
                  <a:pt x="47249" y="269875"/>
                  <a:pt x="292477" y="269875"/>
                </a:cubicBezTo>
                <a:cubicBezTo>
                  <a:pt x="310935" y="269875"/>
                  <a:pt x="325438" y="255305"/>
                  <a:pt x="325438" y="238086"/>
                </a:cubicBezTo>
                <a:lnTo>
                  <a:pt x="325438" y="87089"/>
                </a:lnTo>
                <a:cubicBezTo>
                  <a:pt x="325438" y="68545"/>
                  <a:pt x="310935" y="53975"/>
                  <a:pt x="292477" y="53975"/>
                </a:cubicBezTo>
                <a:cubicBezTo>
                  <a:pt x="292477" y="53975"/>
                  <a:pt x="292477" y="53975"/>
                  <a:pt x="250288" y="53975"/>
                </a:cubicBezTo>
                <a:close/>
                <a:moveTo>
                  <a:pt x="47249" y="14288"/>
                </a:moveTo>
                <a:cubicBezTo>
                  <a:pt x="28791" y="14288"/>
                  <a:pt x="14288" y="28575"/>
                  <a:pt x="14288" y="45461"/>
                </a:cubicBezTo>
                <a:cubicBezTo>
                  <a:pt x="14288" y="45461"/>
                  <a:pt x="14288" y="45461"/>
                  <a:pt x="14288" y="85726"/>
                </a:cubicBezTo>
                <a:cubicBezTo>
                  <a:pt x="15607" y="85726"/>
                  <a:pt x="15607" y="85726"/>
                  <a:pt x="16925" y="84427"/>
                </a:cubicBezTo>
                <a:cubicBezTo>
                  <a:pt x="16925" y="84427"/>
                  <a:pt x="16925" y="84427"/>
                  <a:pt x="18244" y="83129"/>
                </a:cubicBezTo>
                <a:cubicBezTo>
                  <a:pt x="18244" y="83129"/>
                  <a:pt x="19562" y="83129"/>
                  <a:pt x="19562" y="81830"/>
                </a:cubicBezTo>
                <a:cubicBezTo>
                  <a:pt x="19562" y="81830"/>
                  <a:pt x="20880" y="81830"/>
                  <a:pt x="20880" y="80531"/>
                </a:cubicBezTo>
                <a:cubicBezTo>
                  <a:pt x="22199" y="80531"/>
                  <a:pt x="22199" y="80531"/>
                  <a:pt x="23517" y="80531"/>
                </a:cubicBezTo>
                <a:cubicBezTo>
                  <a:pt x="23517" y="79232"/>
                  <a:pt x="24836" y="79232"/>
                  <a:pt x="24836" y="79232"/>
                </a:cubicBezTo>
                <a:cubicBezTo>
                  <a:pt x="26154" y="77933"/>
                  <a:pt x="26154" y="77933"/>
                  <a:pt x="27473" y="77933"/>
                </a:cubicBezTo>
                <a:cubicBezTo>
                  <a:pt x="27473" y="77933"/>
                  <a:pt x="28791" y="76634"/>
                  <a:pt x="28791" y="76634"/>
                </a:cubicBezTo>
                <a:cubicBezTo>
                  <a:pt x="30109" y="76634"/>
                  <a:pt x="30109" y="76634"/>
                  <a:pt x="31428" y="76634"/>
                </a:cubicBezTo>
                <a:cubicBezTo>
                  <a:pt x="31428" y="75335"/>
                  <a:pt x="32746" y="75335"/>
                  <a:pt x="32746" y="75335"/>
                </a:cubicBezTo>
                <a:cubicBezTo>
                  <a:pt x="34065" y="75335"/>
                  <a:pt x="35383" y="75335"/>
                  <a:pt x="35383" y="75335"/>
                </a:cubicBezTo>
                <a:cubicBezTo>
                  <a:pt x="36702" y="74036"/>
                  <a:pt x="36702" y="74036"/>
                  <a:pt x="38020" y="74036"/>
                </a:cubicBezTo>
                <a:cubicBezTo>
                  <a:pt x="38020" y="74036"/>
                  <a:pt x="39338" y="74036"/>
                  <a:pt x="40657" y="74036"/>
                </a:cubicBezTo>
                <a:cubicBezTo>
                  <a:pt x="40657" y="74036"/>
                  <a:pt x="41975" y="74036"/>
                  <a:pt x="41975" y="74036"/>
                </a:cubicBezTo>
                <a:cubicBezTo>
                  <a:pt x="43294" y="74036"/>
                  <a:pt x="44612" y="74036"/>
                  <a:pt x="47249" y="74036"/>
                </a:cubicBezTo>
                <a:cubicBezTo>
                  <a:pt x="47249" y="74036"/>
                  <a:pt x="47249" y="74036"/>
                  <a:pt x="205461" y="74036"/>
                </a:cubicBezTo>
                <a:cubicBezTo>
                  <a:pt x="212053" y="54553"/>
                  <a:pt x="229193" y="41564"/>
                  <a:pt x="250288" y="41564"/>
                </a:cubicBezTo>
                <a:cubicBezTo>
                  <a:pt x="250288" y="41564"/>
                  <a:pt x="250288" y="41564"/>
                  <a:pt x="292477" y="41564"/>
                </a:cubicBezTo>
                <a:cubicBezTo>
                  <a:pt x="295114" y="41564"/>
                  <a:pt x="296433" y="41564"/>
                  <a:pt x="297751" y="41564"/>
                </a:cubicBezTo>
                <a:cubicBezTo>
                  <a:pt x="297751" y="41564"/>
                  <a:pt x="299070" y="41564"/>
                  <a:pt x="299070" y="41564"/>
                </a:cubicBezTo>
                <a:cubicBezTo>
                  <a:pt x="300388" y="41564"/>
                  <a:pt x="301706" y="41564"/>
                  <a:pt x="301706" y="42863"/>
                </a:cubicBezTo>
                <a:cubicBezTo>
                  <a:pt x="303025" y="42863"/>
                  <a:pt x="303025" y="42863"/>
                  <a:pt x="304343" y="42863"/>
                </a:cubicBezTo>
                <a:cubicBezTo>
                  <a:pt x="304343" y="42863"/>
                  <a:pt x="305662" y="42863"/>
                  <a:pt x="306980" y="42863"/>
                </a:cubicBezTo>
                <a:cubicBezTo>
                  <a:pt x="306980" y="44162"/>
                  <a:pt x="308299" y="44162"/>
                  <a:pt x="308299" y="44162"/>
                </a:cubicBezTo>
                <a:cubicBezTo>
                  <a:pt x="309617" y="44162"/>
                  <a:pt x="309617" y="44162"/>
                  <a:pt x="310935" y="45461"/>
                </a:cubicBezTo>
                <a:cubicBezTo>
                  <a:pt x="310935" y="45461"/>
                  <a:pt x="312254" y="45461"/>
                  <a:pt x="312254" y="45461"/>
                </a:cubicBezTo>
                <a:cubicBezTo>
                  <a:pt x="313572" y="46760"/>
                  <a:pt x="313572" y="46760"/>
                  <a:pt x="314891" y="46760"/>
                </a:cubicBezTo>
                <a:cubicBezTo>
                  <a:pt x="314891" y="46760"/>
                  <a:pt x="316209" y="48058"/>
                  <a:pt x="316209" y="48058"/>
                </a:cubicBezTo>
                <a:cubicBezTo>
                  <a:pt x="317528" y="48058"/>
                  <a:pt x="317528" y="48058"/>
                  <a:pt x="318846" y="49357"/>
                </a:cubicBezTo>
                <a:cubicBezTo>
                  <a:pt x="318846" y="49357"/>
                  <a:pt x="318846" y="49357"/>
                  <a:pt x="320165" y="50656"/>
                </a:cubicBezTo>
                <a:cubicBezTo>
                  <a:pt x="320165" y="50656"/>
                  <a:pt x="321483" y="50656"/>
                  <a:pt x="321483" y="51955"/>
                </a:cubicBezTo>
                <a:cubicBezTo>
                  <a:pt x="322801" y="51955"/>
                  <a:pt x="322801" y="51955"/>
                  <a:pt x="322801" y="53254"/>
                </a:cubicBezTo>
                <a:cubicBezTo>
                  <a:pt x="324120" y="53254"/>
                  <a:pt x="324120" y="53254"/>
                  <a:pt x="325438" y="54553"/>
                </a:cubicBezTo>
                <a:cubicBezTo>
                  <a:pt x="325438" y="54553"/>
                  <a:pt x="325438" y="54553"/>
                  <a:pt x="325438" y="45461"/>
                </a:cubicBezTo>
                <a:cubicBezTo>
                  <a:pt x="325438" y="28575"/>
                  <a:pt x="310935" y="14288"/>
                  <a:pt x="292477" y="14288"/>
                </a:cubicBezTo>
                <a:cubicBezTo>
                  <a:pt x="292477" y="14288"/>
                  <a:pt x="292477" y="14288"/>
                  <a:pt x="47249" y="14288"/>
                </a:cubicBezTo>
                <a:close/>
                <a:moveTo>
                  <a:pt x="46230" y="0"/>
                </a:moveTo>
                <a:cubicBezTo>
                  <a:pt x="46230" y="0"/>
                  <a:pt x="46230" y="0"/>
                  <a:pt x="291908" y="0"/>
                </a:cubicBezTo>
                <a:cubicBezTo>
                  <a:pt x="317005" y="0"/>
                  <a:pt x="338138" y="19806"/>
                  <a:pt x="338138" y="44895"/>
                </a:cubicBezTo>
                <a:cubicBezTo>
                  <a:pt x="338138" y="44895"/>
                  <a:pt x="338138" y="44895"/>
                  <a:pt x="338138" y="237680"/>
                </a:cubicBezTo>
                <a:cubicBezTo>
                  <a:pt x="338138" y="262769"/>
                  <a:pt x="317005" y="282575"/>
                  <a:pt x="291908" y="282575"/>
                </a:cubicBezTo>
                <a:cubicBezTo>
                  <a:pt x="291908" y="282575"/>
                  <a:pt x="291908" y="282575"/>
                  <a:pt x="46230" y="282575"/>
                </a:cubicBezTo>
                <a:cubicBezTo>
                  <a:pt x="21134" y="282575"/>
                  <a:pt x="0" y="262769"/>
                  <a:pt x="0" y="237680"/>
                </a:cubicBezTo>
                <a:cubicBezTo>
                  <a:pt x="0" y="237680"/>
                  <a:pt x="0" y="237680"/>
                  <a:pt x="0" y="44895"/>
                </a:cubicBezTo>
                <a:cubicBezTo>
                  <a:pt x="0" y="19806"/>
                  <a:pt x="21134" y="0"/>
                  <a:pt x="4623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椭圆 61"/>
          <p:cNvSpPr/>
          <p:nvPr/>
        </p:nvSpPr>
        <p:spPr>
          <a:xfrm>
            <a:off x="6515414" y="3570069"/>
            <a:ext cx="427998" cy="425988"/>
          </a:xfrm>
          <a:custGeom>
            <a:avLst/>
            <a:gdLst>
              <a:gd name="connsiteX0" fmla="*/ 265392 w 338138"/>
              <a:gd name="connsiteY0" fmla="*/ 71437 h 336550"/>
              <a:gd name="connsiteX1" fmla="*/ 271996 w 338138"/>
              <a:gd name="connsiteY1" fmla="*/ 74070 h 336550"/>
              <a:gd name="connsiteX2" fmla="*/ 271996 w 338138"/>
              <a:gd name="connsiteY2" fmla="*/ 84602 h 336550"/>
              <a:gd name="connsiteX3" fmla="*/ 249541 w 338138"/>
              <a:gd name="connsiteY3" fmla="*/ 105665 h 336550"/>
              <a:gd name="connsiteX4" fmla="*/ 233690 w 338138"/>
              <a:gd name="connsiteY4" fmla="*/ 121463 h 336550"/>
              <a:gd name="connsiteX5" fmla="*/ 174250 w 338138"/>
              <a:gd name="connsiteY5" fmla="*/ 176754 h 336550"/>
              <a:gd name="connsiteX6" fmla="*/ 172929 w 338138"/>
              <a:gd name="connsiteY6" fmla="*/ 178071 h 336550"/>
              <a:gd name="connsiteX7" fmla="*/ 171608 w 338138"/>
              <a:gd name="connsiteY7" fmla="*/ 178071 h 336550"/>
              <a:gd name="connsiteX8" fmla="*/ 171608 w 338138"/>
              <a:gd name="connsiteY8" fmla="*/ 179387 h 336550"/>
              <a:gd name="connsiteX9" fmla="*/ 167645 w 338138"/>
              <a:gd name="connsiteY9" fmla="*/ 179387 h 336550"/>
              <a:gd name="connsiteX10" fmla="*/ 165003 w 338138"/>
              <a:gd name="connsiteY10" fmla="*/ 179387 h 336550"/>
              <a:gd name="connsiteX11" fmla="*/ 165003 w 338138"/>
              <a:gd name="connsiteY11" fmla="*/ 178071 h 336550"/>
              <a:gd name="connsiteX12" fmla="*/ 162362 w 338138"/>
              <a:gd name="connsiteY12" fmla="*/ 176754 h 336550"/>
              <a:gd name="connsiteX13" fmla="*/ 161041 w 338138"/>
              <a:gd name="connsiteY13" fmla="*/ 175438 h 336550"/>
              <a:gd name="connsiteX14" fmla="*/ 102921 w 338138"/>
              <a:gd name="connsiteY14" fmla="*/ 122779 h 336550"/>
              <a:gd name="connsiteX15" fmla="*/ 106884 w 338138"/>
              <a:gd name="connsiteY15" fmla="*/ 112248 h 336550"/>
              <a:gd name="connsiteX16" fmla="*/ 110847 w 338138"/>
              <a:gd name="connsiteY16" fmla="*/ 110931 h 336550"/>
              <a:gd name="connsiteX17" fmla="*/ 112167 w 338138"/>
              <a:gd name="connsiteY17" fmla="*/ 110931 h 336550"/>
              <a:gd name="connsiteX18" fmla="*/ 117451 w 338138"/>
              <a:gd name="connsiteY18" fmla="*/ 114881 h 336550"/>
              <a:gd name="connsiteX19" fmla="*/ 170287 w 338138"/>
              <a:gd name="connsiteY19" fmla="*/ 158324 h 336550"/>
              <a:gd name="connsiteX20" fmla="*/ 223123 w 338138"/>
              <a:gd name="connsiteY20" fmla="*/ 108298 h 336550"/>
              <a:gd name="connsiteX21" fmla="*/ 238974 w 338138"/>
              <a:gd name="connsiteY21" fmla="*/ 93817 h 336550"/>
              <a:gd name="connsiteX22" fmla="*/ 260108 w 338138"/>
              <a:gd name="connsiteY22" fmla="*/ 74070 h 336550"/>
              <a:gd name="connsiteX23" fmla="*/ 265392 w 338138"/>
              <a:gd name="connsiteY23" fmla="*/ 71437 h 336550"/>
              <a:gd name="connsiteX24" fmla="*/ 169862 w 338138"/>
              <a:gd name="connsiteY24" fmla="*/ 66675 h 336550"/>
              <a:gd name="connsiteX25" fmla="*/ 235836 w 338138"/>
              <a:gd name="connsiteY25" fmla="*/ 90426 h 336550"/>
              <a:gd name="connsiteX26" fmla="*/ 218683 w 338138"/>
              <a:gd name="connsiteY26" fmla="*/ 106260 h 336550"/>
              <a:gd name="connsiteX27" fmla="*/ 169862 w 338138"/>
              <a:gd name="connsiteY27" fmla="*/ 89106 h 336550"/>
              <a:gd name="connsiteX28" fmla="*/ 118403 w 338138"/>
              <a:gd name="connsiteY28" fmla="*/ 107579 h 336550"/>
              <a:gd name="connsiteX29" fmla="*/ 111805 w 338138"/>
              <a:gd name="connsiteY29" fmla="*/ 106260 h 336550"/>
              <a:gd name="connsiteX30" fmla="*/ 105208 w 338138"/>
              <a:gd name="connsiteY30" fmla="*/ 107579 h 336550"/>
              <a:gd name="connsiteX31" fmla="*/ 99929 w 338138"/>
              <a:gd name="connsiteY31" fmla="*/ 126052 h 336550"/>
              <a:gd name="connsiteX32" fmla="*/ 99929 w 338138"/>
              <a:gd name="connsiteY32" fmla="*/ 127371 h 336550"/>
              <a:gd name="connsiteX33" fmla="*/ 101249 w 338138"/>
              <a:gd name="connsiteY33" fmla="*/ 127371 h 336550"/>
              <a:gd name="connsiteX34" fmla="*/ 101249 w 338138"/>
              <a:gd name="connsiteY34" fmla="*/ 128691 h 336550"/>
              <a:gd name="connsiteX35" fmla="*/ 90693 w 338138"/>
              <a:gd name="connsiteY35" fmla="*/ 168275 h 336550"/>
              <a:gd name="connsiteX36" fmla="*/ 169862 w 338138"/>
              <a:gd name="connsiteY36" fmla="*/ 247444 h 336550"/>
              <a:gd name="connsiteX37" fmla="*/ 249031 w 338138"/>
              <a:gd name="connsiteY37" fmla="*/ 168275 h 336550"/>
              <a:gd name="connsiteX38" fmla="*/ 237156 w 338138"/>
              <a:gd name="connsiteY38" fmla="*/ 126052 h 336550"/>
              <a:gd name="connsiteX39" fmla="*/ 252990 w 338138"/>
              <a:gd name="connsiteY39" fmla="*/ 111538 h 336550"/>
              <a:gd name="connsiteX40" fmla="*/ 271462 w 338138"/>
              <a:gd name="connsiteY40" fmla="*/ 168275 h 336550"/>
              <a:gd name="connsiteX41" fmla="*/ 169862 w 338138"/>
              <a:gd name="connsiteY41" fmla="*/ 269875 h 336550"/>
              <a:gd name="connsiteX42" fmla="*/ 68262 w 338138"/>
              <a:gd name="connsiteY42" fmla="*/ 168275 h 336550"/>
              <a:gd name="connsiteX43" fmla="*/ 169862 w 338138"/>
              <a:gd name="connsiteY43" fmla="*/ 66675 h 336550"/>
              <a:gd name="connsiteX44" fmla="*/ 169069 w 338138"/>
              <a:gd name="connsiteY44" fmla="*/ 22225 h 336550"/>
              <a:gd name="connsiteX45" fmla="*/ 22225 w 338138"/>
              <a:gd name="connsiteY45" fmla="*/ 168275 h 336550"/>
              <a:gd name="connsiteX46" fmla="*/ 169069 w 338138"/>
              <a:gd name="connsiteY46" fmla="*/ 314325 h 336550"/>
              <a:gd name="connsiteX47" fmla="*/ 315913 w 338138"/>
              <a:gd name="connsiteY47" fmla="*/ 168275 h 336550"/>
              <a:gd name="connsiteX48" fmla="*/ 169069 w 338138"/>
              <a:gd name="connsiteY48" fmla="*/ 22225 h 336550"/>
              <a:gd name="connsiteX49" fmla="*/ 169069 w 338138"/>
              <a:gd name="connsiteY49" fmla="*/ 0 h 336550"/>
              <a:gd name="connsiteX50" fmla="*/ 338138 w 338138"/>
              <a:gd name="connsiteY50" fmla="*/ 168275 h 336550"/>
              <a:gd name="connsiteX51" fmla="*/ 169069 w 338138"/>
              <a:gd name="connsiteY51" fmla="*/ 336550 h 336550"/>
              <a:gd name="connsiteX52" fmla="*/ 0 w 338138"/>
              <a:gd name="connsiteY52" fmla="*/ 168275 h 336550"/>
              <a:gd name="connsiteX53" fmla="*/ 169069 w 338138"/>
              <a:gd name="connsiteY5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138" h="336550">
                <a:moveTo>
                  <a:pt x="265392" y="71437"/>
                </a:moveTo>
                <a:cubicBezTo>
                  <a:pt x="268034" y="71437"/>
                  <a:pt x="270676" y="71437"/>
                  <a:pt x="271996" y="74070"/>
                </a:cubicBezTo>
                <a:cubicBezTo>
                  <a:pt x="274638" y="76703"/>
                  <a:pt x="274638" y="81969"/>
                  <a:pt x="271996" y="84602"/>
                </a:cubicBezTo>
                <a:cubicBezTo>
                  <a:pt x="271996" y="84602"/>
                  <a:pt x="271996" y="84602"/>
                  <a:pt x="249541" y="105665"/>
                </a:cubicBezTo>
                <a:cubicBezTo>
                  <a:pt x="249541" y="105665"/>
                  <a:pt x="249541" y="105665"/>
                  <a:pt x="233690" y="121463"/>
                </a:cubicBezTo>
                <a:cubicBezTo>
                  <a:pt x="233690" y="121463"/>
                  <a:pt x="233690" y="121463"/>
                  <a:pt x="174250" y="176754"/>
                </a:cubicBezTo>
                <a:cubicBezTo>
                  <a:pt x="172929" y="178071"/>
                  <a:pt x="172929" y="178071"/>
                  <a:pt x="172929" y="178071"/>
                </a:cubicBezTo>
                <a:cubicBezTo>
                  <a:pt x="171608" y="178071"/>
                  <a:pt x="171608" y="178071"/>
                  <a:pt x="171608" y="178071"/>
                </a:cubicBezTo>
                <a:cubicBezTo>
                  <a:pt x="171608" y="179387"/>
                  <a:pt x="171608" y="179387"/>
                  <a:pt x="171608" y="179387"/>
                </a:cubicBezTo>
                <a:cubicBezTo>
                  <a:pt x="170287" y="179387"/>
                  <a:pt x="168966" y="179387"/>
                  <a:pt x="167645" y="179387"/>
                </a:cubicBezTo>
                <a:cubicBezTo>
                  <a:pt x="167645" y="179387"/>
                  <a:pt x="166324" y="179387"/>
                  <a:pt x="165003" y="179387"/>
                </a:cubicBezTo>
                <a:cubicBezTo>
                  <a:pt x="165003" y="179387"/>
                  <a:pt x="165003" y="179387"/>
                  <a:pt x="165003" y="178071"/>
                </a:cubicBezTo>
                <a:cubicBezTo>
                  <a:pt x="163683" y="178071"/>
                  <a:pt x="163683" y="178071"/>
                  <a:pt x="162362" y="176754"/>
                </a:cubicBezTo>
                <a:cubicBezTo>
                  <a:pt x="162362" y="176754"/>
                  <a:pt x="161041" y="175438"/>
                  <a:pt x="161041" y="175438"/>
                </a:cubicBezTo>
                <a:cubicBezTo>
                  <a:pt x="161041" y="175438"/>
                  <a:pt x="161041" y="175438"/>
                  <a:pt x="102921" y="122779"/>
                </a:cubicBezTo>
                <a:cubicBezTo>
                  <a:pt x="101600" y="118830"/>
                  <a:pt x="102921" y="114881"/>
                  <a:pt x="106884" y="112248"/>
                </a:cubicBezTo>
                <a:cubicBezTo>
                  <a:pt x="108205" y="110931"/>
                  <a:pt x="109526" y="110931"/>
                  <a:pt x="110847" y="110931"/>
                </a:cubicBezTo>
                <a:cubicBezTo>
                  <a:pt x="110847" y="110931"/>
                  <a:pt x="112167" y="110931"/>
                  <a:pt x="112167" y="110931"/>
                </a:cubicBezTo>
                <a:cubicBezTo>
                  <a:pt x="114809" y="112248"/>
                  <a:pt x="116130" y="113564"/>
                  <a:pt x="117451" y="114881"/>
                </a:cubicBezTo>
                <a:cubicBezTo>
                  <a:pt x="117451" y="114881"/>
                  <a:pt x="117451" y="114881"/>
                  <a:pt x="170287" y="158324"/>
                </a:cubicBezTo>
                <a:lnTo>
                  <a:pt x="223123" y="108298"/>
                </a:lnTo>
                <a:cubicBezTo>
                  <a:pt x="223123" y="108298"/>
                  <a:pt x="223123" y="108298"/>
                  <a:pt x="238974" y="93817"/>
                </a:cubicBezTo>
                <a:cubicBezTo>
                  <a:pt x="238974" y="93817"/>
                  <a:pt x="238974" y="93817"/>
                  <a:pt x="260108" y="74070"/>
                </a:cubicBezTo>
                <a:cubicBezTo>
                  <a:pt x="261429" y="71437"/>
                  <a:pt x="264071" y="71437"/>
                  <a:pt x="265392" y="71437"/>
                </a:cubicBezTo>
                <a:close/>
                <a:moveTo>
                  <a:pt x="169862" y="66675"/>
                </a:moveTo>
                <a:cubicBezTo>
                  <a:pt x="194932" y="66675"/>
                  <a:pt x="217364" y="75912"/>
                  <a:pt x="235836" y="90426"/>
                </a:cubicBezTo>
                <a:cubicBezTo>
                  <a:pt x="235836" y="90426"/>
                  <a:pt x="235836" y="90426"/>
                  <a:pt x="218683" y="106260"/>
                </a:cubicBezTo>
                <a:cubicBezTo>
                  <a:pt x="205488" y="95704"/>
                  <a:pt x="188335" y="89106"/>
                  <a:pt x="169862" y="89106"/>
                </a:cubicBezTo>
                <a:cubicBezTo>
                  <a:pt x="150070" y="89106"/>
                  <a:pt x="131597" y="95704"/>
                  <a:pt x="118403" y="107579"/>
                </a:cubicBezTo>
                <a:cubicBezTo>
                  <a:pt x="115764" y="106260"/>
                  <a:pt x="113125" y="106260"/>
                  <a:pt x="111805" y="106260"/>
                </a:cubicBezTo>
                <a:cubicBezTo>
                  <a:pt x="109166" y="106260"/>
                  <a:pt x="106527" y="106260"/>
                  <a:pt x="105208" y="107579"/>
                </a:cubicBezTo>
                <a:cubicBezTo>
                  <a:pt x="98610" y="111538"/>
                  <a:pt x="95971" y="119454"/>
                  <a:pt x="99929" y="126052"/>
                </a:cubicBezTo>
                <a:cubicBezTo>
                  <a:pt x="99929" y="126052"/>
                  <a:pt x="99929" y="126052"/>
                  <a:pt x="99929" y="127371"/>
                </a:cubicBezTo>
                <a:cubicBezTo>
                  <a:pt x="99929" y="127371"/>
                  <a:pt x="99929" y="127371"/>
                  <a:pt x="101249" y="127371"/>
                </a:cubicBezTo>
                <a:cubicBezTo>
                  <a:pt x="101249" y="127371"/>
                  <a:pt x="101249" y="127371"/>
                  <a:pt x="101249" y="128691"/>
                </a:cubicBezTo>
                <a:cubicBezTo>
                  <a:pt x="94651" y="140566"/>
                  <a:pt x="90693" y="153761"/>
                  <a:pt x="90693" y="168275"/>
                </a:cubicBezTo>
                <a:cubicBezTo>
                  <a:pt x="90693" y="211818"/>
                  <a:pt x="126319" y="247444"/>
                  <a:pt x="169862" y="247444"/>
                </a:cubicBezTo>
                <a:cubicBezTo>
                  <a:pt x="213405" y="247444"/>
                  <a:pt x="249031" y="211818"/>
                  <a:pt x="249031" y="168275"/>
                </a:cubicBezTo>
                <a:cubicBezTo>
                  <a:pt x="249031" y="152441"/>
                  <a:pt x="245073" y="137927"/>
                  <a:pt x="237156" y="126052"/>
                </a:cubicBezTo>
                <a:cubicBezTo>
                  <a:pt x="237156" y="126052"/>
                  <a:pt x="237156" y="126052"/>
                  <a:pt x="252990" y="111538"/>
                </a:cubicBezTo>
                <a:cubicBezTo>
                  <a:pt x="264865" y="127371"/>
                  <a:pt x="271462" y="147164"/>
                  <a:pt x="271462" y="168275"/>
                </a:cubicBezTo>
                <a:cubicBezTo>
                  <a:pt x="271462" y="223693"/>
                  <a:pt x="225280" y="269875"/>
                  <a:pt x="169862" y="269875"/>
                </a:cubicBezTo>
                <a:cubicBezTo>
                  <a:pt x="114444" y="269875"/>
                  <a:pt x="68262" y="223693"/>
                  <a:pt x="68262" y="168275"/>
                </a:cubicBezTo>
                <a:cubicBezTo>
                  <a:pt x="68262" y="112857"/>
                  <a:pt x="114444" y="66675"/>
                  <a:pt x="169862" y="66675"/>
                </a:cubicBezTo>
                <a:close/>
                <a:moveTo>
                  <a:pt x="169069" y="22225"/>
                </a:moveTo>
                <a:cubicBezTo>
                  <a:pt x="87969" y="22225"/>
                  <a:pt x="22225" y="87614"/>
                  <a:pt x="22225" y="168275"/>
                </a:cubicBezTo>
                <a:cubicBezTo>
                  <a:pt x="22225" y="248936"/>
                  <a:pt x="87969" y="314325"/>
                  <a:pt x="169069" y="314325"/>
                </a:cubicBezTo>
                <a:cubicBezTo>
                  <a:pt x="250169" y="314325"/>
                  <a:pt x="315913" y="248936"/>
                  <a:pt x="315913" y="168275"/>
                </a:cubicBezTo>
                <a:cubicBezTo>
                  <a:pt x="315913" y="87614"/>
                  <a:pt x="250169" y="22225"/>
                  <a:pt x="169069" y="22225"/>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7" name="椭圆 62"/>
          <p:cNvSpPr/>
          <p:nvPr/>
        </p:nvSpPr>
        <p:spPr>
          <a:xfrm>
            <a:off x="6515414" y="5044064"/>
            <a:ext cx="427998" cy="425988"/>
          </a:xfrm>
          <a:custGeom>
            <a:avLst/>
            <a:gdLst>
              <a:gd name="connsiteX0" fmla="*/ 250032 w 338138"/>
              <a:gd name="connsiteY0" fmla="*/ 231775 h 336550"/>
              <a:gd name="connsiteX1" fmla="*/ 231775 w 338138"/>
              <a:gd name="connsiteY1" fmla="*/ 249238 h 336550"/>
              <a:gd name="connsiteX2" fmla="*/ 250032 w 338138"/>
              <a:gd name="connsiteY2" fmla="*/ 266701 h 336550"/>
              <a:gd name="connsiteX3" fmla="*/ 268289 w 338138"/>
              <a:gd name="connsiteY3" fmla="*/ 249238 h 336550"/>
              <a:gd name="connsiteX4" fmla="*/ 250032 w 338138"/>
              <a:gd name="connsiteY4" fmla="*/ 231775 h 336550"/>
              <a:gd name="connsiteX5" fmla="*/ 88107 w 338138"/>
              <a:gd name="connsiteY5" fmla="*/ 231775 h 336550"/>
              <a:gd name="connsiteX6" fmla="*/ 69850 w 338138"/>
              <a:gd name="connsiteY6" fmla="*/ 249238 h 336550"/>
              <a:gd name="connsiteX7" fmla="*/ 88107 w 338138"/>
              <a:gd name="connsiteY7" fmla="*/ 266701 h 336550"/>
              <a:gd name="connsiteX8" fmla="*/ 106364 w 338138"/>
              <a:gd name="connsiteY8" fmla="*/ 249238 h 336550"/>
              <a:gd name="connsiteX9" fmla="*/ 88107 w 338138"/>
              <a:gd name="connsiteY9" fmla="*/ 231775 h 336550"/>
              <a:gd name="connsiteX10" fmla="*/ 249238 w 338138"/>
              <a:gd name="connsiteY10" fmla="*/ 217488 h 336550"/>
              <a:gd name="connsiteX11" fmla="*/ 280988 w 338138"/>
              <a:gd name="connsiteY11" fmla="*/ 249238 h 336550"/>
              <a:gd name="connsiteX12" fmla="*/ 249238 w 338138"/>
              <a:gd name="connsiteY12" fmla="*/ 280988 h 336550"/>
              <a:gd name="connsiteX13" fmla="*/ 217488 w 338138"/>
              <a:gd name="connsiteY13" fmla="*/ 249238 h 336550"/>
              <a:gd name="connsiteX14" fmla="*/ 249238 w 338138"/>
              <a:gd name="connsiteY14" fmla="*/ 217488 h 336550"/>
              <a:gd name="connsiteX15" fmla="*/ 88900 w 338138"/>
              <a:gd name="connsiteY15" fmla="*/ 217488 h 336550"/>
              <a:gd name="connsiteX16" fmla="*/ 120650 w 338138"/>
              <a:gd name="connsiteY16" fmla="*/ 249238 h 336550"/>
              <a:gd name="connsiteX17" fmla="*/ 88900 w 338138"/>
              <a:gd name="connsiteY17" fmla="*/ 280988 h 336550"/>
              <a:gd name="connsiteX18" fmla="*/ 57150 w 338138"/>
              <a:gd name="connsiteY18" fmla="*/ 249238 h 336550"/>
              <a:gd name="connsiteX19" fmla="*/ 88900 w 338138"/>
              <a:gd name="connsiteY19" fmla="*/ 217488 h 336550"/>
              <a:gd name="connsiteX20" fmla="*/ 176213 w 338138"/>
              <a:gd name="connsiteY20" fmla="*/ 174625 h 336550"/>
              <a:gd name="connsiteX21" fmla="*/ 176213 w 338138"/>
              <a:gd name="connsiteY21" fmla="*/ 322263 h 336550"/>
              <a:gd name="connsiteX22" fmla="*/ 310669 w 338138"/>
              <a:gd name="connsiteY22" fmla="*/ 322263 h 336550"/>
              <a:gd name="connsiteX23" fmla="*/ 323851 w 338138"/>
              <a:gd name="connsiteY23" fmla="*/ 309081 h 336550"/>
              <a:gd name="connsiteX24" fmla="*/ 323851 w 338138"/>
              <a:gd name="connsiteY24" fmla="*/ 174625 h 336550"/>
              <a:gd name="connsiteX25" fmla="*/ 176213 w 338138"/>
              <a:gd name="connsiteY25" fmla="*/ 174625 h 336550"/>
              <a:gd name="connsiteX26" fmla="*/ 14288 w 338138"/>
              <a:gd name="connsiteY26" fmla="*/ 174625 h 336550"/>
              <a:gd name="connsiteX27" fmla="*/ 14288 w 338138"/>
              <a:gd name="connsiteY27" fmla="*/ 309081 h 336550"/>
              <a:gd name="connsiteX28" fmla="*/ 27470 w 338138"/>
              <a:gd name="connsiteY28" fmla="*/ 322263 h 336550"/>
              <a:gd name="connsiteX29" fmla="*/ 161926 w 338138"/>
              <a:gd name="connsiteY29" fmla="*/ 322263 h 336550"/>
              <a:gd name="connsiteX30" fmla="*/ 161926 w 338138"/>
              <a:gd name="connsiteY30" fmla="*/ 174625 h 336550"/>
              <a:gd name="connsiteX31" fmla="*/ 14288 w 338138"/>
              <a:gd name="connsiteY31" fmla="*/ 174625 h 336550"/>
              <a:gd name="connsiteX32" fmla="*/ 250032 w 338138"/>
              <a:gd name="connsiteY32" fmla="*/ 69850 h 336550"/>
              <a:gd name="connsiteX33" fmla="*/ 231775 w 338138"/>
              <a:gd name="connsiteY33" fmla="*/ 87313 h 336550"/>
              <a:gd name="connsiteX34" fmla="*/ 250032 w 338138"/>
              <a:gd name="connsiteY34" fmla="*/ 104776 h 336550"/>
              <a:gd name="connsiteX35" fmla="*/ 268289 w 338138"/>
              <a:gd name="connsiteY35" fmla="*/ 87313 h 336550"/>
              <a:gd name="connsiteX36" fmla="*/ 250032 w 338138"/>
              <a:gd name="connsiteY36" fmla="*/ 69850 h 336550"/>
              <a:gd name="connsiteX37" fmla="*/ 88107 w 338138"/>
              <a:gd name="connsiteY37" fmla="*/ 69850 h 336550"/>
              <a:gd name="connsiteX38" fmla="*/ 69850 w 338138"/>
              <a:gd name="connsiteY38" fmla="*/ 87313 h 336550"/>
              <a:gd name="connsiteX39" fmla="*/ 88107 w 338138"/>
              <a:gd name="connsiteY39" fmla="*/ 104776 h 336550"/>
              <a:gd name="connsiteX40" fmla="*/ 106364 w 338138"/>
              <a:gd name="connsiteY40" fmla="*/ 87313 h 336550"/>
              <a:gd name="connsiteX41" fmla="*/ 88107 w 338138"/>
              <a:gd name="connsiteY41" fmla="*/ 69850 h 336550"/>
              <a:gd name="connsiteX42" fmla="*/ 249238 w 338138"/>
              <a:gd name="connsiteY42" fmla="*/ 57150 h 336550"/>
              <a:gd name="connsiteX43" fmla="*/ 280988 w 338138"/>
              <a:gd name="connsiteY43" fmla="*/ 88900 h 336550"/>
              <a:gd name="connsiteX44" fmla="*/ 249238 w 338138"/>
              <a:gd name="connsiteY44" fmla="*/ 120650 h 336550"/>
              <a:gd name="connsiteX45" fmla="*/ 217488 w 338138"/>
              <a:gd name="connsiteY45" fmla="*/ 88900 h 336550"/>
              <a:gd name="connsiteX46" fmla="*/ 249238 w 338138"/>
              <a:gd name="connsiteY46" fmla="*/ 57150 h 336550"/>
              <a:gd name="connsiteX47" fmla="*/ 88900 w 338138"/>
              <a:gd name="connsiteY47" fmla="*/ 57150 h 336550"/>
              <a:gd name="connsiteX48" fmla="*/ 120650 w 338138"/>
              <a:gd name="connsiteY48" fmla="*/ 88900 h 336550"/>
              <a:gd name="connsiteX49" fmla="*/ 88900 w 338138"/>
              <a:gd name="connsiteY49" fmla="*/ 120650 h 336550"/>
              <a:gd name="connsiteX50" fmla="*/ 57150 w 338138"/>
              <a:gd name="connsiteY50" fmla="*/ 88900 h 336550"/>
              <a:gd name="connsiteX51" fmla="*/ 88900 w 338138"/>
              <a:gd name="connsiteY51" fmla="*/ 57150 h 336550"/>
              <a:gd name="connsiteX52" fmla="*/ 176213 w 338138"/>
              <a:gd name="connsiteY52" fmla="*/ 14288 h 336550"/>
              <a:gd name="connsiteX53" fmla="*/ 176213 w 338138"/>
              <a:gd name="connsiteY53" fmla="*/ 161926 h 336550"/>
              <a:gd name="connsiteX54" fmla="*/ 323851 w 338138"/>
              <a:gd name="connsiteY54" fmla="*/ 161926 h 336550"/>
              <a:gd name="connsiteX55" fmla="*/ 323851 w 338138"/>
              <a:gd name="connsiteY55" fmla="*/ 27470 h 336550"/>
              <a:gd name="connsiteX56" fmla="*/ 310669 w 338138"/>
              <a:gd name="connsiteY56" fmla="*/ 14288 h 336550"/>
              <a:gd name="connsiteX57" fmla="*/ 176213 w 338138"/>
              <a:gd name="connsiteY57" fmla="*/ 14288 h 336550"/>
              <a:gd name="connsiteX58" fmla="*/ 27470 w 338138"/>
              <a:gd name="connsiteY58" fmla="*/ 14288 h 336550"/>
              <a:gd name="connsiteX59" fmla="*/ 14288 w 338138"/>
              <a:gd name="connsiteY59" fmla="*/ 27470 h 336550"/>
              <a:gd name="connsiteX60" fmla="*/ 14288 w 338138"/>
              <a:gd name="connsiteY60" fmla="*/ 161926 h 336550"/>
              <a:gd name="connsiteX61" fmla="*/ 161926 w 338138"/>
              <a:gd name="connsiteY61" fmla="*/ 161926 h 336550"/>
              <a:gd name="connsiteX62" fmla="*/ 161926 w 338138"/>
              <a:gd name="connsiteY62" fmla="*/ 14288 h 336550"/>
              <a:gd name="connsiteX63" fmla="*/ 27470 w 338138"/>
              <a:gd name="connsiteY63" fmla="*/ 14288 h 336550"/>
              <a:gd name="connsiteX64" fmla="*/ 27738 w 338138"/>
              <a:gd name="connsiteY64" fmla="*/ 0 h 336550"/>
              <a:gd name="connsiteX65" fmla="*/ 310400 w 338138"/>
              <a:gd name="connsiteY65" fmla="*/ 0 h 336550"/>
              <a:gd name="connsiteX66" fmla="*/ 338138 w 338138"/>
              <a:gd name="connsiteY66" fmla="*/ 27607 h 336550"/>
              <a:gd name="connsiteX67" fmla="*/ 338138 w 338138"/>
              <a:gd name="connsiteY67" fmla="*/ 308943 h 336550"/>
              <a:gd name="connsiteX68" fmla="*/ 310400 w 338138"/>
              <a:gd name="connsiteY68" fmla="*/ 336550 h 336550"/>
              <a:gd name="connsiteX69" fmla="*/ 27738 w 338138"/>
              <a:gd name="connsiteY69" fmla="*/ 336550 h 336550"/>
              <a:gd name="connsiteX70" fmla="*/ 0 w 338138"/>
              <a:gd name="connsiteY70" fmla="*/ 308943 h 336550"/>
              <a:gd name="connsiteX71" fmla="*/ 0 w 338138"/>
              <a:gd name="connsiteY71" fmla="*/ 27607 h 336550"/>
              <a:gd name="connsiteX72" fmla="*/ 27738 w 338138"/>
              <a:gd name="connsiteY7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8138" h="336550">
                <a:moveTo>
                  <a:pt x="250032" y="231775"/>
                </a:moveTo>
                <a:cubicBezTo>
                  <a:pt x="239949" y="231775"/>
                  <a:pt x="231775" y="239593"/>
                  <a:pt x="231775" y="249238"/>
                </a:cubicBezTo>
                <a:cubicBezTo>
                  <a:pt x="231775" y="258883"/>
                  <a:pt x="239949" y="266701"/>
                  <a:pt x="250032" y="266701"/>
                </a:cubicBezTo>
                <a:cubicBezTo>
                  <a:pt x="260115" y="266701"/>
                  <a:pt x="268289" y="258883"/>
                  <a:pt x="268289" y="249238"/>
                </a:cubicBezTo>
                <a:cubicBezTo>
                  <a:pt x="268289" y="239593"/>
                  <a:pt x="260115" y="231775"/>
                  <a:pt x="250032" y="231775"/>
                </a:cubicBezTo>
                <a:close/>
                <a:moveTo>
                  <a:pt x="88107" y="231775"/>
                </a:moveTo>
                <a:cubicBezTo>
                  <a:pt x="78024" y="231775"/>
                  <a:pt x="69850" y="239593"/>
                  <a:pt x="69850" y="249238"/>
                </a:cubicBezTo>
                <a:cubicBezTo>
                  <a:pt x="69850" y="258883"/>
                  <a:pt x="78024" y="266701"/>
                  <a:pt x="88107" y="266701"/>
                </a:cubicBezTo>
                <a:cubicBezTo>
                  <a:pt x="98190" y="266701"/>
                  <a:pt x="106364" y="258883"/>
                  <a:pt x="106364" y="249238"/>
                </a:cubicBezTo>
                <a:cubicBezTo>
                  <a:pt x="106364" y="239593"/>
                  <a:pt x="98190" y="231775"/>
                  <a:pt x="88107" y="231775"/>
                </a:cubicBezTo>
                <a:close/>
                <a:moveTo>
                  <a:pt x="249238" y="217488"/>
                </a:moveTo>
                <a:cubicBezTo>
                  <a:pt x="266773" y="217488"/>
                  <a:pt x="280988" y="231703"/>
                  <a:pt x="280988" y="249238"/>
                </a:cubicBezTo>
                <a:cubicBezTo>
                  <a:pt x="280988" y="266773"/>
                  <a:pt x="266773" y="280988"/>
                  <a:pt x="249238" y="280988"/>
                </a:cubicBezTo>
                <a:cubicBezTo>
                  <a:pt x="231703" y="280988"/>
                  <a:pt x="217488" y="266773"/>
                  <a:pt x="217488" y="249238"/>
                </a:cubicBezTo>
                <a:cubicBezTo>
                  <a:pt x="217488" y="231703"/>
                  <a:pt x="231703" y="217488"/>
                  <a:pt x="249238" y="217488"/>
                </a:cubicBezTo>
                <a:close/>
                <a:moveTo>
                  <a:pt x="88900" y="217488"/>
                </a:moveTo>
                <a:cubicBezTo>
                  <a:pt x="106435" y="217488"/>
                  <a:pt x="120650" y="231703"/>
                  <a:pt x="120650" y="249238"/>
                </a:cubicBezTo>
                <a:cubicBezTo>
                  <a:pt x="120650" y="266773"/>
                  <a:pt x="106435" y="280988"/>
                  <a:pt x="88900" y="280988"/>
                </a:cubicBezTo>
                <a:cubicBezTo>
                  <a:pt x="71365" y="280988"/>
                  <a:pt x="57150" y="266773"/>
                  <a:pt x="57150" y="249238"/>
                </a:cubicBezTo>
                <a:cubicBezTo>
                  <a:pt x="57150" y="231703"/>
                  <a:pt x="71365" y="217488"/>
                  <a:pt x="88900" y="217488"/>
                </a:cubicBezTo>
                <a:close/>
                <a:moveTo>
                  <a:pt x="176213" y="174625"/>
                </a:moveTo>
                <a:cubicBezTo>
                  <a:pt x="176213" y="174625"/>
                  <a:pt x="176213" y="174625"/>
                  <a:pt x="176213" y="322263"/>
                </a:cubicBezTo>
                <a:cubicBezTo>
                  <a:pt x="176213" y="322263"/>
                  <a:pt x="176213" y="322263"/>
                  <a:pt x="310669" y="322263"/>
                </a:cubicBezTo>
                <a:cubicBezTo>
                  <a:pt x="318578" y="322263"/>
                  <a:pt x="323851" y="316990"/>
                  <a:pt x="323851" y="309081"/>
                </a:cubicBezTo>
                <a:lnTo>
                  <a:pt x="323851" y="174625"/>
                </a:lnTo>
                <a:cubicBezTo>
                  <a:pt x="323851" y="174625"/>
                  <a:pt x="323851" y="174625"/>
                  <a:pt x="176213" y="174625"/>
                </a:cubicBezTo>
                <a:close/>
                <a:moveTo>
                  <a:pt x="14288" y="174625"/>
                </a:moveTo>
                <a:cubicBezTo>
                  <a:pt x="14288" y="174625"/>
                  <a:pt x="14288" y="174625"/>
                  <a:pt x="14288" y="309081"/>
                </a:cubicBezTo>
                <a:cubicBezTo>
                  <a:pt x="14288" y="316990"/>
                  <a:pt x="19561" y="322263"/>
                  <a:pt x="27470" y="322263"/>
                </a:cubicBezTo>
                <a:cubicBezTo>
                  <a:pt x="27470" y="322263"/>
                  <a:pt x="27470" y="322263"/>
                  <a:pt x="161926" y="322263"/>
                </a:cubicBezTo>
                <a:lnTo>
                  <a:pt x="161926" y="174625"/>
                </a:lnTo>
                <a:cubicBezTo>
                  <a:pt x="161926" y="174625"/>
                  <a:pt x="161926" y="174625"/>
                  <a:pt x="14288" y="174625"/>
                </a:cubicBezTo>
                <a:close/>
                <a:moveTo>
                  <a:pt x="250032" y="69850"/>
                </a:moveTo>
                <a:cubicBezTo>
                  <a:pt x="239949" y="69850"/>
                  <a:pt x="231775" y="77668"/>
                  <a:pt x="231775" y="87313"/>
                </a:cubicBezTo>
                <a:cubicBezTo>
                  <a:pt x="231775" y="96958"/>
                  <a:pt x="239949" y="104776"/>
                  <a:pt x="250032" y="104776"/>
                </a:cubicBezTo>
                <a:cubicBezTo>
                  <a:pt x="260115" y="104776"/>
                  <a:pt x="268289" y="96958"/>
                  <a:pt x="268289" y="87313"/>
                </a:cubicBezTo>
                <a:cubicBezTo>
                  <a:pt x="268289" y="77668"/>
                  <a:pt x="260115" y="69850"/>
                  <a:pt x="250032" y="69850"/>
                </a:cubicBezTo>
                <a:close/>
                <a:moveTo>
                  <a:pt x="88107" y="69850"/>
                </a:moveTo>
                <a:cubicBezTo>
                  <a:pt x="78024" y="69850"/>
                  <a:pt x="69850" y="77668"/>
                  <a:pt x="69850" y="87313"/>
                </a:cubicBezTo>
                <a:cubicBezTo>
                  <a:pt x="69850" y="96958"/>
                  <a:pt x="78024" y="104776"/>
                  <a:pt x="88107" y="104776"/>
                </a:cubicBezTo>
                <a:cubicBezTo>
                  <a:pt x="98190" y="104776"/>
                  <a:pt x="106364" y="96958"/>
                  <a:pt x="106364" y="87313"/>
                </a:cubicBezTo>
                <a:cubicBezTo>
                  <a:pt x="106364" y="77668"/>
                  <a:pt x="98190" y="69850"/>
                  <a:pt x="88107" y="69850"/>
                </a:cubicBezTo>
                <a:close/>
                <a:moveTo>
                  <a:pt x="249238" y="57150"/>
                </a:moveTo>
                <a:cubicBezTo>
                  <a:pt x="266773" y="57150"/>
                  <a:pt x="280988" y="71365"/>
                  <a:pt x="280988" y="88900"/>
                </a:cubicBezTo>
                <a:cubicBezTo>
                  <a:pt x="280988" y="106435"/>
                  <a:pt x="266773" y="120650"/>
                  <a:pt x="249238" y="120650"/>
                </a:cubicBezTo>
                <a:cubicBezTo>
                  <a:pt x="231703" y="120650"/>
                  <a:pt x="217488" y="106435"/>
                  <a:pt x="217488" y="88900"/>
                </a:cubicBezTo>
                <a:cubicBezTo>
                  <a:pt x="217488" y="71365"/>
                  <a:pt x="231703" y="57150"/>
                  <a:pt x="249238" y="57150"/>
                </a:cubicBezTo>
                <a:close/>
                <a:moveTo>
                  <a:pt x="88900" y="57150"/>
                </a:moveTo>
                <a:cubicBezTo>
                  <a:pt x="106435" y="57150"/>
                  <a:pt x="120650" y="71365"/>
                  <a:pt x="120650" y="88900"/>
                </a:cubicBezTo>
                <a:cubicBezTo>
                  <a:pt x="120650" y="106435"/>
                  <a:pt x="106435" y="120650"/>
                  <a:pt x="88900" y="120650"/>
                </a:cubicBezTo>
                <a:cubicBezTo>
                  <a:pt x="71365" y="120650"/>
                  <a:pt x="57150" y="106435"/>
                  <a:pt x="57150" y="88900"/>
                </a:cubicBezTo>
                <a:cubicBezTo>
                  <a:pt x="57150" y="71365"/>
                  <a:pt x="71365" y="57150"/>
                  <a:pt x="88900" y="57150"/>
                </a:cubicBezTo>
                <a:close/>
                <a:moveTo>
                  <a:pt x="176213" y="14288"/>
                </a:moveTo>
                <a:cubicBezTo>
                  <a:pt x="176213" y="14288"/>
                  <a:pt x="176213" y="14288"/>
                  <a:pt x="176213" y="161926"/>
                </a:cubicBezTo>
                <a:cubicBezTo>
                  <a:pt x="176213" y="161926"/>
                  <a:pt x="176213" y="161926"/>
                  <a:pt x="323851" y="161926"/>
                </a:cubicBezTo>
                <a:lnTo>
                  <a:pt x="323851" y="27470"/>
                </a:lnTo>
                <a:cubicBezTo>
                  <a:pt x="323851" y="19561"/>
                  <a:pt x="318578" y="14288"/>
                  <a:pt x="310669" y="14288"/>
                </a:cubicBezTo>
                <a:cubicBezTo>
                  <a:pt x="310669" y="14288"/>
                  <a:pt x="310669" y="14288"/>
                  <a:pt x="176213" y="14288"/>
                </a:cubicBezTo>
                <a:close/>
                <a:moveTo>
                  <a:pt x="27470" y="14288"/>
                </a:moveTo>
                <a:cubicBezTo>
                  <a:pt x="19561" y="14288"/>
                  <a:pt x="14288" y="19561"/>
                  <a:pt x="14288" y="27470"/>
                </a:cubicBezTo>
                <a:cubicBezTo>
                  <a:pt x="14288" y="27470"/>
                  <a:pt x="14288" y="27470"/>
                  <a:pt x="14288" y="161926"/>
                </a:cubicBezTo>
                <a:cubicBezTo>
                  <a:pt x="14288" y="161926"/>
                  <a:pt x="14288" y="161926"/>
                  <a:pt x="161926" y="161926"/>
                </a:cubicBezTo>
                <a:lnTo>
                  <a:pt x="161926" y="14288"/>
                </a:lnTo>
                <a:cubicBezTo>
                  <a:pt x="161926" y="14288"/>
                  <a:pt x="161926" y="14288"/>
                  <a:pt x="27470" y="14288"/>
                </a:cubicBezTo>
                <a:close/>
                <a:moveTo>
                  <a:pt x="27738" y="0"/>
                </a:moveTo>
                <a:cubicBezTo>
                  <a:pt x="27738" y="0"/>
                  <a:pt x="27738" y="0"/>
                  <a:pt x="310400" y="0"/>
                </a:cubicBezTo>
                <a:cubicBezTo>
                  <a:pt x="324930" y="0"/>
                  <a:pt x="338138" y="13146"/>
                  <a:pt x="338138" y="27607"/>
                </a:cubicBezTo>
                <a:cubicBezTo>
                  <a:pt x="338138" y="27607"/>
                  <a:pt x="338138" y="27607"/>
                  <a:pt x="338138" y="308943"/>
                </a:cubicBezTo>
                <a:cubicBezTo>
                  <a:pt x="338138" y="323404"/>
                  <a:pt x="324930" y="336550"/>
                  <a:pt x="310400" y="336550"/>
                </a:cubicBezTo>
                <a:cubicBezTo>
                  <a:pt x="310400" y="336550"/>
                  <a:pt x="310400" y="336550"/>
                  <a:pt x="27738" y="336550"/>
                </a:cubicBezTo>
                <a:cubicBezTo>
                  <a:pt x="13208" y="336550"/>
                  <a:pt x="0" y="323404"/>
                  <a:pt x="0" y="308943"/>
                </a:cubicBezTo>
                <a:cubicBezTo>
                  <a:pt x="0" y="308943"/>
                  <a:pt x="0" y="308943"/>
                  <a:pt x="0" y="27607"/>
                </a:cubicBezTo>
                <a:cubicBezTo>
                  <a:pt x="0" y="13146"/>
                  <a:pt x="13208" y="0"/>
                  <a:pt x="27738"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90368216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p:cTn id="22" dur="500" fill="hold"/>
                                        <p:tgtEl>
                                          <p:spTgt spid="64"/>
                                        </p:tgtEl>
                                        <p:attrNameLst>
                                          <p:attrName>ppt_w</p:attrName>
                                        </p:attrNameLst>
                                      </p:cBhvr>
                                      <p:tavLst>
                                        <p:tav tm="0">
                                          <p:val>
                                            <p:fltVal val="0"/>
                                          </p:val>
                                        </p:tav>
                                        <p:tav tm="100000">
                                          <p:val>
                                            <p:strVal val="#ppt_w"/>
                                          </p:val>
                                        </p:tav>
                                      </p:tavLst>
                                    </p:anim>
                                    <p:anim calcmode="lin" valueType="num">
                                      <p:cBhvr>
                                        <p:cTn id="23" dur="500" fill="hold"/>
                                        <p:tgtEl>
                                          <p:spTgt spid="64"/>
                                        </p:tgtEl>
                                        <p:attrNameLst>
                                          <p:attrName>ppt_h</p:attrName>
                                        </p:attrNameLst>
                                      </p:cBhvr>
                                      <p:tavLst>
                                        <p:tav tm="0">
                                          <p:val>
                                            <p:fltVal val="0"/>
                                          </p:val>
                                        </p:tav>
                                        <p:tav tm="100000">
                                          <p:val>
                                            <p:strVal val="#ppt_h"/>
                                          </p:val>
                                        </p:tav>
                                      </p:tavLst>
                                    </p:anim>
                                    <p:animEffect transition="in" filter="fade">
                                      <p:cBhvr>
                                        <p:cTn id="24" dur="500"/>
                                        <p:tgtEl>
                                          <p:spTgt spid="6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 calcmode="lin" valueType="num">
                                      <p:cBhvr>
                                        <p:cTn id="32" dur="500" fill="hold"/>
                                        <p:tgtEl>
                                          <p:spTgt spid="69"/>
                                        </p:tgtEl>
                                        <p:attrNameLst>
                                          <p:attrName>ppt_w</p:attrName>
                                        </p:attrNameLst>
                                      </p:cBhvr>
                                      <p:tavLst>
                                        <p:tav tm="0">
                                          <p:val>
                                            <p:fltVal val="0"/>
                                          </p:val>
                                        </p:tav>
                                        <p:tav tm="100000">
                                          <p:val>
                                            <p:strVal val="#ppt_w"/>
                                          </p:val>
                                        </p:tav>
                                      </p:tavLst>
                                    </p:anim>
                                    <p:anim calcmode="lin" valueType="num">
                                      <p:cBhvr>
                                        <p:cTn id="33" dur="500" fill="hold"/>
                                        <p:tgtEl>
                                          <p:spTgt spid="69"/>
                                        </p:tgtEl>
                                        <p:attrNameLst>
                                          <p:attrName>ppt_h</p:attrName>
                                        </p:attrNameLst>
                                      </p:cBhvr>
                                      <p:tavLst>
                                        <p:tav tm="0">
                                          <p:val>
                                            <p:fltVal val="0"/>
                                          </p:val>
                                        </p:tav>
                                        <p:tav tm="100000">
                                          <p:val>
                                            <p:strVal val="#ppt_h"/>
                                          </p:val>
                                        </p:tav>
                                      </p:tavLst>
                                    </p:anim>
                                    <p:animEffect transition="in" filter="fade">
                                      <p:cBhvr>
                                        <p:cTn id="34" dur="500"/>
                                        <p:tgtEl>
                                          <p:spTgt spid="6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animEffect transition="in" filter="fade">
                                      <p:cBhvr>
                                        <p:cTn id="49" dur="500"/>
                                        <p:tgtEl>
                                          <p:spTgt spid="3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anim calcmode="lin" valueType="num">
                                      <p:cBhvr>
                                        <p:cTn id="57" dur="500" fill="hold"/>
                                        <p:tgtEl>
                                          <p:spTgt spid="66"/>
                                        </p:tgtEl>
                                        <p:attrNameLst>
                                          <p:attrName>ppt_w</p:attrName>
                                        </p:attrNameLst>
                                      </p:cBhvr>
                                      <p:tavLst>
                                        <p:tav tm="0">
                                          <p:val>
                                            <p:fltVal val="0"/>
                                          </p:val>
                                        </p:tav>
                                        <p:tav tm="100000">
                                          <p:val>
                                            <p:strVal val="#ppt_w"/>
                                          </p:val>
                                        </p:tav>
                                      </p:tavLst>
                                    </p:anim>
                                    <p:anim calcmode="lin" valueType="num">
                                      <p:cBhvr>
                                        <p:cTn id="58" dur="500" fill="hold"/>
                                        <p:tgtEl>
                                          <p:spTgt spid="66"/>
                                        </p:tgtEl>
                                        <p:attrNameLst>
                                          <p:attrName>ppt_h</p:attrName>
                                        </p:attrNameLst>
                                      </p:cBhvr>
                                      <p:tavLst>
                                        <p:tav tm="0">
                                          <p:val>
                                            <p:fltVal val="0"/>
                                          </p:val>
                                        </p:tav>
                                        <p:tav tm="100000">
                                          <p:val>
                                            <p:strVal val="#ppt_h"/>
                                          </p:val>
                                        </p:tav>
                                      </p:tavLst>
                                    </p:anim>
                                    <p:animEffect transition="in" filter="fade">
                                      <p:cBhvr>
                                        <p:cTn id="59" dur="500"/>
                                        <p:tgtEl>
                                          <p:spTgt spid="6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 calcmode="lin" valueType="num">
                                      <p:cBhvr>
                                        <p:cTn id="62" dur="500" fill="hold"/>
                                        <p:tgtEl>
                                          <p:spTgt spid="67"/>
                                        </p:tgtEl>
                                        <p:attrNameLst>
                                          <p:attrName>ppt_w</p:attrName>
                                        </p:attrNameLst>
                                      </p:cBhvr>
                                      <p:tavLst>
                                        <p:tav tm="0">
                                          <p:val>
                                            <p:fltVal val="0"/>
                                          </p:val>
                                        </p:tav>
                                        <p:tav tm="100000">
                                          <p:val>
                                            <p:strVal val="#ppt_w"/>
                                          </p:val>
                                        </p:tav>
                                      </p:tavLst>
                                    </p:anim>
                                    <p:anim calcmode="lin" valueType="num">
                                      <p:cBhvr>
                                        <p:cTn id="63" dur="500" fill="hold"/>
                                        <p:tgtEl>
                                          <p:spTgt spid="67"/>
                                        </p:tgtEl>
                                        <p:attrNameLst>
                                          <p:attrName>ppt_h</p:attrName>
                                        </p:attrNameLst>
                                      </p:cBhvr>
                                      <p:tavLst>
                                        <p:tav tm="0">
                                          <p:val>
                                            <p:fltVal val="0"/>
                                          </p:val>
                                        </p:tav>
                                        <p:tav tm="100000">
                                          <p:val>
                                            <p:strVal val="#ppt_h"/>
                                          </p:val>
                                        </p:tav>
                                      </p:tavLst>
                                    </p:anim>
                                    <p:animEffect transition="in" filter="fade">
                                      <p:cBhvr>
                                        <p:cTn id="64" dur="500"/>
                                        <p:tgtEl>
                                          <p:spTgt spid="67"/>
                                        </p:tgtEl>
                                      </p:cBhvr>
                                    </p:animEffect>
                                  </p:childTnLst>
                                </p:cTn>
                              </p:par>
                            </p:childTnLst>
                          </p:cTn>
                        </p:par>
                        <p:par>
                          <p:cTn id="65" fill="hold">
                            <p:stCondLst>
                              <p:cond delay="500"/>
                            </p:stCondLst>
                            <p:childTnLst>
                              <p:par>
                                <p:cTn id="66" presetID="12" presetClass="entr" presetSubtype="8"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additive="base">
                                        <p:cTn id="68" dur="500"/>
                                        <p:tgtEl>
                                          <p:spTgt spid="34"/>
                                        </p:tgtEl>
                                        <p:attrNameLst>
                                          <p:attrName>ppt_x</p:attrName>
                                        </p:attrNameLst>
                                      </p:cBhvr>
                                      <p:tavLst>
                                        <p:tav tm="0">
                                          <p:val>
                                            <p:strVal val="#ppt_x-#ppt_w*1.125000"/>
                                          </p:val>
                                        </p:tav>
                                        <p:tav tm="100000">
                                          <p:val>
                                            <p:strVal val="#ppt_x"/>
                                          </p:val>
                                        </p:tav>
                                      </p:tavLst>
                                    </p:anim>
                                    <p:animEffect transition="in" filter="wipe(right)">
                                      <p:cBhvr>
                                        <p:cTn id="69" dur="500"/>
                                        <p:tgtEl>
                                          <p:spTgt spid="34"/>
                                        </p:tgtEl>
                                      </p:cBhvr>
                                    </p:animEffect>
                                  </p:childTnLst>
                                </p:cTn>
                              </p:par>
                            </p:childTnLst>
                          </p:cTn>
                        </p:par>
                        <p:par>
                          <p:cTn id="70" fill="hold">
                            <p:stCondLst>
                              <p:cond delay="1000"/>
                            </p:stCondLst>
                            <p:childTnLst>
                              <p:par>
                                <p:cTn id="71" presetID="1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additive="base">
                                        <p:cTn id="73" dur="500"/>
                                        <p:tgtEl>
                                          <p:spTgt spid="37"/>
                                        </p:tgtEl>
                                        <p:attrNameLst>
                                          <p:attrName>ppt_x</p:attrName>
                                        </p:attrNameLst>
                                      </p:cBhvr>
                                      <p:tavLst>
                                        <p:tav tm="0">
                                          <p:val>
                                            <p:strVal val="#ppt_x-#ppt_w*1.125000"/>
                                          </p:val>
                                        </p:tav>
                                        <p:tav tm="100000">
                                          <p:val>
                                            <p:strVal val="#ppt_x"/>
                                          </p:val>
                                        </p:tav>
                                      </p:tavLst>
                                    </p:anim>
                                    <p:animEffect transition="in" filter="wipe(right)">
                                      <p:cBhvr>
                                        <p:cTn id="74" dur="500"/>
                                        <p:tgtEl>
                                          <p:spTgt spid="37"/>
                                        </p:tgtEl>
                                      </p:cBhvr>
                                    </p:animEffect>
                                  </p:childTnLst>
                                </p:cTn>
                              </p:par>
                            </p:childTnLst>
                          </p:cTn>
                        </p:par>
                        <p:par>
                          <p:cTn id="75" fill="hold">
                            <p:stCondLst>
                              <p:cond delay="1500"/>
                            </p:stCondLst>
                            <p:childTnLst>
                              <p:par>
                                <p:cTn id="76" presetID="12" presetClass="entr" presetSubtype="8" fill="hold" nodeType="after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additive="base">
                                        <p:cTn id="78" dur="500"/>
                                        <p:tgtEl>
                                          <p:spTgt spid="40"/>
                                        </p:tgtEl>
                                        <p:attrNameLst>
                                          <p:attrName>ppt_x</p:attrName>
                                        </p:attrNameLst>
                                      </p:cBhvr>
                                      <p:tavLst>
                                        <p:tav tm="0">
                                          <p:val>
                                            <p:strVal val="#ppt_x-#ppt_w*1.125000"/>
                                          </p:val>
                                        </p:tav>
                                        <p:tav tm="100000">
                                          <p:val>
                                            <p:strVal val="#ppt_x"/>
                                          </p:val>
                                        </p:tav>
                                      </p:tavLst>
                                    </p:anim>
                                    <p:animEffect transition="in" filter="wipe(right)">
                                      <p:cBhvr>
                                        <p:cTn id="79" dur="500"/>
                                        <p:tgtEl>
                                          <p:spTgt spid="40"/>
                                        </p:tgtEl>
                                      </p:cBhvr>
                                    </p:animEffect>
                                  </p:childTnLst>
                                </p:cTn>
                              </p:par>
                            </p:childTnLst>
                          </p:cTn>
                        </p:par>
                        <p:par>
                          <p:cTn id="80" fill="hold">
                            <p:stCondLst>
                              <p:cond delay="2000"/>
                            </p:stCondLst>
                            <p:childTnLst>
                              <p:par>
                                <p:cTn id="81" presetID="12" presetClass="entr" presetSubtype="8" fill="hold"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p:tgtEl>
                                          <p:spTgt spid="43"/>
                                        </p:tgtEl>
                                        <p:attrNameLst>
                                          <p:attrName>ppt_x</p:attrName>
                                        </p:attrNameLst>
                                      </p:cBhvr>
                                      <p:tavLst>
                                        <p:tav tm="0">
                                          <p:val>
                                            <p:strVal val="#ppt_x-#ppt_w*1.125000"/>
                                          </p:val>
                                        </p:tav>
                                        <p:tav tm="100000">
                                          <p:val>
                                            <p:strVal val="#ppt_x"/>
                                          </p:val>
                                        </p:tav>
                                      </p:tavLst>
                                    </p:anim>
                                    <p:animEffect transition="in" filter="wipe(right)">
                                      <p:cBhvr>
                                        <p:cTn id="84" dur="500"/>
                                        <p:tgtEl>
                                          <p:spTgt spid="43"/>
                                        </p:tgtEl>
                                      </p:cBhvr>
                                    </p:animEffect>
                                  </p:childTnLst>
                                </p:cTn>
                              </p:par>
                            </p:childTnLst>
                          </p:cTn>
                        </p:par>
                        <p:par>
                          <p:cTn id="85" fill="hold">
                            <p:stCondLst>
                              <p:cond delay="2500"/>
                            </p:stCondLst>
                            <p:childTnLst>
                              <p:par>
                                <p:cTn id="86" presetID="12" presetClass="entr" presetSubtype="8" fill="hold" nodeType="afterEffect">
                                  <p:stCondLst>
                                    <p:cond delay="0"/>
                                  </p:stCondLst>
                                  <p:childTnLst>
                                    <p:set>
                                      <p:cBhvr>
                                        <p:cTn id="87" dur="1" fill="hold">
                                          <p:stCondLst>
                                            <p:cond delay="0"/>
                                          </p:stCondLst>
                                        </p:cTn>
                                        <p:tgtEl>
                                          <p:spTgt spid="46"/>
                                        </p:tgtEl>
                                        <p:attrNameLst>
                                          <p:attrName>style.visibility</p:attrName>
                                        </p:attrNameLst>
                                      </p:cBhvr>
                                      <p:to>
                                        <p:strVal val="visible"/>
                                      </p:to>
                                    </p:set>
                                    <p:anim calcmode="lin" valueType="num">
                                      <p:cBhvr additive="base">
                                        <p:cTn id="88" dur="500"/>
                                        <p:tgtEl>
                                          <p:spTgt spid="46"/>
                                        </p:tgtEl>
                                        <p:attrNameLst>
                                          <p:attrName>ppt_x</p:attrName>
                                        </p:attrNameLst>
                                      </p:cBhvr>
                                      <p:tavLst>
                                        <p:tav tm="0">
                                          <p:val>
                                            <p:strVal val="#ppt_x-#ppt_w*1.125000"/>
                                          </p:val>
                                        </p:tav>
                                        <p:tav tm="100000">
                                          <p:val>
                                            <p:strVal val="#ppt_x"/>
                                          </p:val>
                                        </p:tav>
                                      </p:tavLst>
                                    </p:anim>
                                    <p:animEffect transition="in" filter="wipe(right)">
                                      <p:cBhvr>
                                        <p:cTn id="89" dur="500"/>
                                        <p:tgtEl>
                                          <p:spTgt spid="46"/>
                                        </p:tgtEl>
                                      </p:cBhvr>
                                    </p:animEffect>
                                  </p:childTnLst>
                                </p:cTn>
                              </p:par>
                            </p:childTnLst>
                          </p:cTn>
                        </p:par>
                        <p:par>
                          <p:cTn id="90" fill="hold">
                            <p:stCondLst>
                              <p:cond delay="3000"/>
                            </p:stCondLst>
                            <p:childTnLst>
                              <p:par>
                                <p:cTn id="91" presetID="12" presetClass="entr" presetSubtype="8" fill="hold" nodeType="afterEffect">
                                  <p:stCondLst>
                                    <p:cond delay="0"/>
                                  </p:stCondLst>
                                  <p:childTnLst>
                                    <p:set>
                                      <p:cBhvr>
                                        <p:cTn id="92" dur="1" fill="hold">
                                          <p:stCondLst>
                                            <p:cond delay="0"/>
                                          </p:stCondLst>
                                        </p:cTn>
                                        <p:tgtEl>
                                          <p:spTgt spid="49"/>
                                        </p:tgtEl>
                                        <p:attrNameLst>
                                          <p:attrName>style.visibility</p:attrName>
                                        </p:attrNameLst>
                                      </p:cBhvr>
                                      <p:to>
                                        <p:strVal val="visible"/>
                                      </p:to>
                                    </p:set>
                                    <p:anim calcmode="lin" valueType="num">
                                      <p:cBhvr additive="base">
                                        <p:cTn id="93" dur="500"/>
                                        <p:tgtEl>
                                          <p:spTgt spid="49"/>
                                        </p:tgtEl>
                                        <p:attrNameLst>
                                          <p:attrName>ppt_x</p:attrName>
                                        </p:attrNameLst>
                                      </p:cBhvr>
                                      <p:tavLst>
                                        <p:tav tm="0">
                                          <p:val>
                                            <p:strVal val="#ppt_x-#ppt_w*1.125000"/>
                                          </p:val>
                                        </p:tav>
                                        <p:tav tm="100000">
                                          <p:val>
                                            <p:strVal val="#ppt_x"/>
                                          </p:val>
                                        </p:tav>
                                      </p:tavLst>
                                    </p:anim>
                                    <p:animEffect transition="in" filter="wipe(right)">
                                      <p:cBhvr>
                                        <p:cTn id="9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64" grpId="0" animBg="1"/>
      <p:bldP spid="68" grpId="0" animBg="1"/>
      <p:bldP spid="69" grpId="0" animBg="1"/>
      <p:bldP spid="65" grpId="0" animBg="1"/>
      <p:bldP spid="66" grpId="0" animBg="1"/>
      <p:bldP spid="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stCxn id="12" idx="5"/>
            <a:endCxn id="57" idx="1"/>
          </p:cNvCxnSpPr>
          <p:nvPr/>
        </p:nvCxnSpPr>
        <p:spPr>
          <a:xfrm>
            <a:off x="3650758" y="3923082"/>
            <a:ext cx="569232" cy="78301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49" idx="3"/>
            <a:endCxn id="12" idx="7"/>
          </p:cNvCxnSpPr>
          <p:nvPr/>
        </p:nvCxnSpPr>
        <p:spPr>
          <a:xfrm flipH="1">
            <a:off x="3650758" y="2648640"/>
            <a:ext cx="575803" cy="823053"/>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2" idx="6"/>
            <a:endCxn id="55" idx="2"/>
          </p:cNvCxnSpPr>
          <p:nvPr/>
        </p:nvCxnSpPr>
        <p:spPr>
          <a:xfrm flipV="1">
            <a:off x="3744246" y="3392236"/>
            <a:ext cx="1358183" cy="305152"/>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9" idx="5"/>
            <a:endCxn id="55" idx="1"/>
          </p:cNvCxnSpPr>
          <p:nvPr/>
        </p:nvCxnSpPr>
        <p:spPr>
          <a:xfrm>
            <a:off x="4992537" y="2648640"/>
            <a:ext cx="255839" cy="391246"/>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9" idx="6"/>
            <a:endCxn id="53" idx="2"/>
          </p:cNvCxnSpPr>
          <p:nvPr/>
        </p:nvCxnSpPr>
        <p:spPr>
          <a:xfrm>
            <a:off x="5151176" y="2265653"/>
            <a:ext cx="1576185" cy="219089"/>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55" idx="7"/>
          </p:cNvCxnSpPr>
          <p:nvPr/>
        </p:nvCxnSpPr>
        <p:spPr>
          <a:xfrm flipH="1">
            <a:off x="5953073" y="2807280"/>
            <a:ext cx="826973" cy="232607"/>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24"/>
          <p:cNvCxnSpPr>
            <a:stCxn id="53" idx="4"/>
            <a:endCxn id="51" idx="0"/>
          </p:cNvCxnSpPr>
          <p:nvPr/>
        </p:nvCxnSpPr>
        <p:spPr>
          <a:xfrm>
            <a:off x="7488074" y="3245455"/>
            <a:ext cx="175270" cy="1344372"/>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25"/>
          <p:cNvCxnSpPr>
            <a:stCxn id="51" idx="2"/>
            <a:endCxn id="57" idx="6"/>
          </p:cNvCxnSpPr>
          <p:nvPr/>
        </p:nvCxnSpPr>
        <p:spPr>
          <a:xfrm flipH="1">
            <a:off x="5421989" y="5131453"/>
            <a:ext cx="1699730" cy="72523"/>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6298536" y="3645321"/>
            <a:ext cx="627066" cy="627064"/>
            <a:chOff x="6298536" y="3645321"/>
            <a:chExt cx="627066" cy="627064"/>
          </a:xfrm>
        </p:grpSpPr>
        <p:sp>
          <p:nvSpPr>
            <p:cNvPr id="10" name="Oval 9"/>
            <p:cNvSpPr/>
            <p:nvPr/>
          </p:nvSpPr>
          <p:spPr>
            <a:xfrm>
              <a:off x="6298536" y="3645321"/>
              <a:ext cx="627066" cy="627064"/>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1" name="Freeform: Shape 10"/>
            <p:cNvSpPr>
              <a:spLocks/>
            </p:cNvSpPr>
            <p:nvPr/>
          </p:nvSpPr>
          <p:spPr bwMode="auto">
            <a:xfrm>
              <a:off x="6472128" y="3831345"/>
              <a:ext cx="246277" cy="250009"/>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a:p>
          </p:txBody>
        </p:sp>
      </p:grpSp>
      <p:cxnSp>
        <p:nvCxnSpPr>
          <p:cNvPr id="19" name="Straight Connector 26"/>
          <p:cNvCxnSpPr>
            <a:endCxn id="10" idx="1"/>
          </p:cNvCxnSpPr>
          <p:nvPr/>
        </p:nvCxnSpPr>
        <p:spPr>
          <a:xfrm>
            <a:off x="6031318" y="3619719"/>
            <a:ext cx="359048" cy="117433"/>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27"/>
          <p:cNvCxnSpPr>
            <a:stCxn id="55" idx="4"/>
            <a:endCxn id="57" idx="7"/>
          </p:cNvCxnSpPr>
          <p:nvPr/>
        </p:nvCxnSpPr>
        <p:spPr>
          <a:xfrm flipH="1">
            <a:off x="5215759" y="3890532"/>
            <a:ext cx="384966" cy="81556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8"/>
          <p:cNvCxnSpPr>
            <a:stCxn id="10" idx="7"/>
          </p:cNvCxnSpPr>
          <p:nvPr/>
        </p:nvCxnSpPr>
        <p:spPr>
          <a:xfrm flipV="1">
            <a:off x="6833769" y="3145799"/>
            <a:ext cx="287949" cy="591354"/>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9"/>
          <p:cNvCxnSpPr>
            <a:stCxn id="10" idx="5"/>
            <a:endCxn id="51" idx="1"/>
          </p:cNvCxnSpPr>
          <p:nvPr/>
        </p:nvCxnSpPr>
        <p:spPr>
          <a:xfrm>
            <a:off x="6833770" y="4180552"/>
            <a:ext cx="446587" cy="567913"/>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30"/>
          <p:cNvCxnSpPr>
            <a:stCxn id="10" idx="3"/>
          </p:cNvCxnSpPr>
          <p:nvPr/>
        </p:nvCxnSpPr>
        <p:spPr>
          <a:xfrm flipH="1">
            <a:off x="5352410" y="4180553"/>
            <a:ext cx="1037956" cy="723653"/>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4067922" y="1724028"/>
            <a:ext cx="1083253" cy="1083252"/>
            <a:chOff x="4067922" y="1724028"/>
            <a:chExt cx="1083253" cy="1083252"/>
          </a:xfrm>
        </p:grpSpPr>
        <p:sp>
          <p:nvSpPr>
            <p:cNvPr id="49" name="Oval 32"/>
            <p:cNvSpPr/>
            <p:nvPr/>
          </p:nvSpPr>
          <p:spPr>
            <a:xfrm>
              <a:off x="4067922" y="1724028"/>
              <a:ext cx="1083253" cy="1083252"/>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0" name="Oval 33"/>
            <p:cNvSpPr/>
            <p:nvPr/>
          </p:nvSpPr>
          <p:spPr>
            <a:xfrm>
              <a:off x="4176247" y="1832353"/>
              <a:ext cx="866603" cy="866602"/>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25" name="Freeform: Shape 34"/>
            <p:cNvSpPr>
              <a:spLocks/>
            </p:cNvSpPr>
            <p:nvPr/>
          </p:nvSpPr>
          <p:spPr bwMode="auto">
            <a:xfrm>
              <a:off x="4371589" y="1919137"/>
              <a:ext cx="493847" cy="583637"/>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anchor="ctr"/>
            <a:lstStyle/>
            <a:p>
              <a:pPr algn="ctr"/>
              <a:endParaRPr/>
            </a:p>
          </p:txBody>
        </p:sp>
      </p:grpSp>
      <p:grpSp>
        <p:nvGrpSpPr>
          <p:cNvPr id="78" name="组合 77"/>
          <p:cNvGrpSpPr/>
          <p:nvPr/>
        </p:nvGrpSpPr>
        <p:grpSpPr>
          <a:xfrm>
            <a:off x="6727360" y="1724026"/>
            <a:ext cx="1521430" cy="1521429"/>
            <a:chOff x="6727360" y="1724026"/>
            <a:chExt cx="1521430" cy="1521429"/>
          </a:xfrm>
        </p:grpSpPr>
        <p:sp>
          <p:nvSpPr>
            <p:cNvPr id="53" name="Oval 19"/>
            <p:cNvSpPr/>
            <p:nvPr/>
          </p:nvSpPr>
          <p:spPr>
            <a:xfrm>
              <a:off x="6727360" y="1724026"/>
              <a:ext cx="1521430" cy="1521429"/>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4" name="Oval 20"/>
            <p:cNvSpPr/>
            <p:nvPr/>
          </p:nvSpPr>
          <p:spPr>
            <a:xfrm>
              <a:off x="6879502" y="1876168"/>
              <a:ext cx="1217144" cy="1217143"/>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26" name="Freeform: Shape 35"/>
            <p:cNvSpPr>
              <a:spLocks/>
            </p:cNvSpPr>
            <p:nvPr/>
          </p:nvSpPr>
          <p:spPr bwMode="auto">
            <a:xfrm>
              <a:off x="7216061" y="2145172"/>
              <a:ext cx="530767" cy="619972"/>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anchor="ctr"/>
            <a:lstStyle/>
            <a:p>
              <a:pPr algn="ctr"/>
              <a:endParaRPr/>
            </a:p>
          </p:txBody>
        </p:sp>
      </p:grpSp>
      <p:grpSp>
        <p:nvGrpSpPr>
          <p:cNvPr id="77" name="组合 76"/>
          <p:cNvGrpSpPr/>
          <p:nvPr/>
        </p:nvGrpSpPr>
        <p:grpSpPr>
          <a:xfrm>
            <a:off x="4013759" y="4499861"/>
            <a:ext cx="1408229" cy="1408229"/>
            <a:chOff x="4013759" y="4499861"/>
            <a:chExt cx="1408229" cy="1408229"/>
          </a:xfrm>
        </p:grpSpPr>
        <p:sp>
          <p:nvSpPr>
            <p:cNvPr id="57" name="Oval 13"/>
            <p:cNvSpPr/>
            <p:nvPr/>
          </p:nvSpPr>
          <p:spPr>
            <a:xfrm>
              <a:off x="4013759" y="4499861"/>
              <a:ext cx="1408229" cy="1408229"/>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Oval 14"/>
            <p:cNvSpPr/>
            <p:nvPr/>
          </p:nvSpPr>
          <p:spPr>
            <a:xfrm>
              <a:off x="4154581" y="4640683"/>
              <a:ext cx="1126585" cy="1126585"/>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27" name="Freeform: Shape 36"/>
            <p:cNvSpPr>
              <a:spLocks/>
            </p:cNvSpPr>
            <p:nvPr/>
          </p:nvSpPr>
          <p:spPr bwMode="auto">
            <a:xfrm>
              <a:off x="4386560" y="4928471"/>
              <a:ext cx="674523" cy="580601"/>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anchor="ctr"/>
            <a:lstStyle/>
            <a:p>
              <a:pPr algn="ctr"/>
              <a:endParaRPr/>
            </a:p>
          </p:txBody>
        </p:sp>
      </p:grpSp>
      <p:grpSp>
        <p:nvGrpSpPr>
          <p:cNvPr id="82" name="组合 81"/>
          <p:cNvGrpSpPr/>
          <p:nvPr/>
        </p:nvGrpSpPr>
        <p:grpSpPr>
          <a:xfrm>
            <a:off x="5102427" y="2893938"/>
            <a:ext cx="996594" cy="996594"/>
            <a:chOff x="5102427" y="2893938"/>
            <a:chExt cx="996594" cy="996594"/>
          </a:xfrm>
        </p:grpSpPr>
        <p:sp>
          <p:nvSpPr>
            <p:cNvPr id="55" name="Oval 16"/>
            <p:cNvSpPr/>
            <p:nvPr/>
          </p:nvSpPr>
          <p:spPr>
            <a:xfrm>
              <a:off x="5102427" y="2893938"/>
              <a:ext cx="996594" cy="996594"/>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Oval 17"/>
            <p:cNvSpPr/>
            <p:nvPr/>
          </p:nvSpPr>
          <p:spPr>
            <a:xfrm>
              <a:off x="5202087" y="2993598"/>
              <a:ext cx="797275" cy="797275"/>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28" name="Freeform: Shape 37"/>
            <p:cNvSpPr>
              <a:spLocks/>
            </p:cNvSpPr>
            <p:nvPr/>
          </p:nvSpPr>
          <p:spPr bwMode="auto">
            <a:xfrm>
              <a:off x="5344559" y="3139150"/>
              <a:ext cx="512329" cy="506171"/>
            </a:xfrm>
            <a:custGeom>
              <a:avLst/>
              <a:gdLst/>
              <a:ahLst/>
              <a:cxnLst>
                <a:cxn ang="0">
                  <a:pos x="131" y="82"/>
                </a:cxn>
                <a:cxn ang="0">
                  <a:pos x="122" y="98"/>
                </a:cxn>
                <a:cxn ang="0">
                  <a:pos x="125" y="107"/>
                </a:cxn>
                <a:cxn ang="0">
                  <a:pos x="65" y="141"/>
                </a:cxn>
                <a:cxn ang="0">
                  <a:pos x="51" y="134"/>
                </a:cxn>
                <a:cxn ang="0">
                  <a:pos x="44" y="97"/>
                </a:cxn>
                <a:cxn ang="0">
                  <a:pos x="68" y="28"/>
                </a:cxn>
                <a:cxn ang="0">
                  <a:pos x="74" y="29"/>
                </a:cxn>
                <a:cxn ang="0">
                  <a:pos x="86" y="24"/>
                </a:cxn>
                <a:cxn ang="0">
                  <a:pos x="131" y="82"/>
                </a:cxn>
                <a:cxn ang="0">
                  <a:pos x="92" y="11"/>
                </a:cxn>
                <a:cxn ang="0">
                  <a:pos x="91" y="15"/>
                </a:cxn>
                <a:cxn ang="0">
                  <a:pos x="141" y="80"/>
                </a:cxn>
                <a:cxn ang="0">
                  <a:pos x="142" y="80"/>
                </a:cxn>
                <a:cxn ang="0">
                  <a:pos x="153" y="32"/>
                </a:cxn>
                <a:cxn ang="0">
                  <a:pos x="153" y="29"/>
                </a:cxn>
                <a:cxn ang="0">
                  <a:pos x="102" y="0"/>
                </a:cxn>
                <a:cxn ang="0">
                  <a:pos x="91" y="6"/>
                </a:cxn>
                <a:cxn ang="0">
                  <a:pos x="92" y="11"/>
                </a:cxn>
                <a:cxn ang="0">
                  <a:pos x="40" y="137"/>
                </a:cxn>
                <a:cxn ang="0">
                  <a:pos x="33" y="97"/>
                </a:cxn>
                <a:cxn ang="0">
                  <a:pos x="59" y="22"/>
                </a:cxn>
                <a:cxn ang="0">
                  <a:pos x="55" y="11"/>
                </a:cxn>
                <a:cxn ang="0">
                  <a:pos x="46" y="9"/>
                </a:cxn>
                <a:cxn ang="0">
                  <a:pos x="0" y="85"/>
                </a:cxn>
                <a:cxn ang="0">
                  <a:pos x="20" y="140"/>
                </a:cxn>
                <a:cxn ang="0">
                  <a:pos x="35" y="143"/>
                </a:cxn>
                <a:cxn ang="0">
                  <a:pos x="40" y="137"/>
                </a:cxn>
                <a:cxn ang="0">
                  <a:pos x="163" y="45"/>
                </a:cxn>
                <a:cxn ang="0">
                  <a:pos x="153" y="84"/>
                </a:cxn>
                <a:cxn ang="0">
                  <a:pos x="159" y="98"/>
                </a:cxn>
                <a:cxn ang="0">
                  <a:pos x="147" y="115"/>
                </a:cxn>
                <a:cxn ang="0">
                  <a:pos x="147" y="116"/>
                </a:cxn>
                <a:cxn ang="0">
                  <a:pos x="142" y="151"/>
                </a:cxn>
                <a:cxn ang="0">
                  <a:pos x="173" y="85"/>
                </a:cxn>
                <a:cxn ang="0">
                  <a:pos x="163" y="45"/>
                </a:cxn>
                <a:cxn ang="0">
                  <a:pos x="132" y="114"/>
                </a:cxn>
                <a:cxn ang="0">
                  <a:pos x="69" y="151"/>
                </a:cxn>
                <a:cxn ang="0">
                  <a:pos x="69" y="152"/>
                </a:cxn>
                <a:cxn ang="0">
                  <a:pos x="66" y="162"/>
                </a:cxn>
                <a:cxn ang="0">
                  <a:pos x="74" y="170"/>
                </a:cxn>
                <a:cxn ang="0">
                  <a:pos x="86" y="171"/>
                </a:cxn>
                <a:cxn ang="0">
                  <a:pos x="126" y="162"/>
                </a:cxn>
                <a:cxn ang="0">
                  <a:pos x="136" y="116"/>
                </a:cxn>
                <a:cxn ang="0">
                  <a:pos x="136" y="116"/>
                </a:cxn>
                <a:cxn ang="0">
                  <a:pos x="132" y="114"/>
                </a:cxn>
                <a:cxn ang="0">
                  <a:pos x="132" y="114"/>
                </a:cxn>
                <a:cxn ang="0">
                  <a:pos x="132" y="114"/>
                </a:cxn>
              </a:cxnLst>
              <a:rect l="0" t="0" r="r" b="b"/>
              <a:pathLst>
                <a:path w="173" h="171">
                  <a:moveTo>
                    <a:pt x="131" y="82"/>
                  </a:moveTo>
                  <a:cubicBezTo>
                    <a:pt x="126" y="86"/>
                    <a:pt x="122" y="91"/>
                    <a:pt x="122" y="98"/>
                  </a:cubicBezTo>
                  <a:cubicBezTo>
                    <a:pt x="122" y="101"/>
                    <a:pt x="123" y="104"/>
                    <a:pt x="125" y="107"/>
                  </a:cubicBezTo>
                  <a:cubicBezTo>
                    <a:pt x="109" y="124"/>
                    <a:pt x="88" y="136"/>
                    <a:pt x="65" y="141"/>
                  </a:cubicBezTo>
                  <a:cubicBezTo>
                    <a:pt x="62" y="137"/>
                    <a:pt x="57" y="134"/>
                    <a:pt x="51" y="134"/>
                  </a:cubicBezTo>
                  <a:cubicBezTo>
                    <a:pt x="47" y="122"/>
                    <a:pt x="44" y="110"/>
                    <a:pt x="44" y="97"/>
                  </a:cubicBezTo>
                  <a:cubicBezTo>
                    <a:pt x="44" y="71"/>
                    <a:pt x="53" y="47"/>
                    <a:pt x="68" y="28"/>
                  </a:cubicBezTo>
                  <a:cubicBezTo>
                    <a:pt x="70" y="29"/>
                    <a:pt x="72" y="29"/>
                    <a:pt x="74" y="29"/>
                  </a:cubicBezTo>
                  <a:cubicBezTo>
                    <a:pt x="78" y="29"/>
                    <a:pt x="82" y="27"/>
                    <a:pt x="86" y="24"/>
                  </a:cubicBezTo>
                  <a:cubicBezTo>
                    <a:pt x="107" y="38"/>
                    <a:pt x="123" y="58"/>
                    <a:pt x="131" y="82"/>
                  </a:cubicBezTo>
                  <a:close/>
                  <a:moveTo>
                    <a:pt x="92" y="11"/>
                  </a:moveTo>
                  <a:cubicBezTo>
                    <a:pt x="92" y="12"/>
                    <a:pt x="92" y="13"/>
                    <a:pt x="91" y="15"/>
                  </a:cubicBezTo>
                  <a:cubicBezTo>
                    <a:pt x="115" y="30"/>
                    <a:pt x="133" y="53"/>
                    <a:pt x="141" y="80"/>
                  </a:cubicBezTo>
                  <a:cubicBezTo>
                    <a:pt x="142" y="80"/>
                    <a:pt x="142" y="80"/>
                    <a:pt x="142" y="80"/>
                  </a:cubicBezTo>
                  <a:cubicBezTo>
                    <a:pt x="149" y="65"/>
                    <a:pt x="153" y="49"/>
                    <a:pt x="153" y="32"/>
                  </a:cubicBezTo>
                  <a:cubicBezTo>
                    <a:pt x="153" y="31"/>
                    <a:pt x="153" y="30"/>
                    <a:pt x="153" y="29"/>
                  </a:cubicBezTo>
                  <a:cubicBezTo>
                    <a:pt x="140" y="14"/>
                    <a:pt x="122" y="4"/>
                    <a:pt x="102" y="0"/>
                  </a:cubicBezTo>
                  <a:cubicBezTo>
                    <a:pt x="98" y="2"/>
                    <a:pt x="95" y="4"/>
                    <a:pt x="91" y="6"/>
                  </a:cubicBezTo>
                  <a:cubicBezTo>
                    <a:pt x="92" y="8"/>
                    <a:pt x="92" y="9"/>
                    <a:pt x="92" y="11"/>
                  </a:cubicBezTo>
                  <a:close/>
                  <a:moveTo>
                    <a:pt x="40" y="137"/>
                  </a:moveTo>
                  <a:cubicBezTo>
                    <a:pt x="36" y="124"/>
                    <a:pt x="33" y="111"/>
                    <a:pt x="33" y="97"/>
                  </a:cubicBezTo>
                  <a:cubicBezTo>
                    <a:pt x="33" y="69"/>
                    <a:pt x="43" y="42"/>
                    <a:pt x="59" y="22"/>
                  </a:cubicBezTo>
                  <a:cubicBezTo>
                    <a:pt x="57" y="19"/>
                    <a:pt x="55" y="15"/>
                    <a:pt x="55" y="11"/>
                  </a:cubicBezTo>
                  <a:cubicBezTo>
                    <a:pt x="52" y="10"/>
                    <a:pt x="49" y="9"/>
                    <a:pt x="46" y="9"/>
                  </a:cubicBezTo>
                  <a:cubicBezTo>
                    <a:pt x="19" y="23"/>
                    <a:pt x="0" y="52"/>
                    <a:pt x="0" y="85"/>
                  </a:cubicBezTo>
                  <a:cubicBezTo>
                    <a:pt x="0" y="106"/>
                    <a:pt x="8" y="125"/>
                    <a:pt x="20" y="140"/>
                  </a:cubicBezTo>
                  <a:cubicBezTo>
                    <a:pt x="25" y="141"/>
                    <a:pt x="30" y="142"/>
                    <a:pt x="35" y="143"/>
                  </a:cubicBezTo>
                  <a:cubicBezTo>
                    <a:pt x="36" y="140"/>
                    <a:pt x="38" y="138"/>
                    <a:pt x="40" y="137"/>
                  </a:cubicBezTo>
                  <a:close/>
                  <a:moveTo>
                    <a:pt x="163" y="45"/>
                  </a:moveTo>
                  <a:cubicBezTo>
                    <a:pt x="162" y="59"/>
                    <a:pt x="158" y="72"/>
                    <a:pt x="153" y="84"/>
                  </a:cubicBezTo>
                  <a:cubicBezTo>
                    <a:pt x="157" y="87"/>
                    <a:pt x="159" y="92"/>
                    <a:pt x="159" y="98"/>
                  </a:cubicBezTo>
                  <a:cubicBezTo>
                    <a:pt x="159" y="106"/>
                    <a:pt x="154" y="112"/>
                    <a:pt x="147" y="115"/>
                  </a:cubicBezTo>
                  <a:cubicBezTo>
                    <a:pt x="147" y="115"/>
                    <a:pt x="147" y="116"/>
                    <a:pt x="147" y="116"/>
                  </a:cubicBezTo>
                  <a:cubicBezTo>
                    <a:pt x="147" y="128"/>
                    <a:pt x="145" y="140"/>
                    <a:pt x="142" y="151"/>
                  </a:cubicBezTo>
                  <a:cubicBezTo>
                    <a:pt x="161" y="135"/>
                    <a:pt x="173" y="112"/>
                    <a:pt x="173" y="85"/>
                  </a:cubicBezTo>
                  <a:cubicBezTo>
                    <a:pt x="173" y="71"/>
                    <a:pt x="169" y="57"/>
                    <a:pt x="163" y="45"/>
                  </a:cubicBezTo>
                  <a:close/>
                  <a:moveTo>
                    <a:pt x="132" y="114"/>
                  </a:moveTo>
                  <a:cubicBezTo>
                    <a:pt x="116" y="133"/>
                    <a:pt x="94" y="146"/>
                    <a:pt x="69" y="151"/>
                  </a:cubicBezTo>
                  <a:cubicBezTo>
                    <a:pt x="69" y="151"/>
                    <a:pt x="69" y="152"/>
                    <a:pt x="69" y="152"/>
                  </a:cubicBezTo>
                  <a:cubicBezTo>
                    <a:pt x="69" y="156"/>
                    <a:pt x="68" y="159"/>
                    <a:pt x="66" y="162"/>
                  </a:cubicBezTo>
                  <a:cubicBezTo>
                    <a:pt x="69" y="165"/>
                    <a:pt x="71" y="168"/>
                    <a:pt x="74" y="170"/>
                  </a:cubicBezTo>
                  <a:cubicBezTo>
                    <a:pt x="78" y="171"/>
                    <a:pt x="82" y="171"/>
                    <a:pt x="86" y="171"/>
                  </a:cubicBezTo>
                  <a:cubicBezTo>
                    <a:pt x="101" y="171"/>
                    <a:pt x="114" y="168"/>
                    <a:pt x="126" y="162"/>
                  </a:cubicBezTo>
                  <a:cubicBezTo>
                    <a:pt x="132" y="148"/>
                    <a:pt x="136" y="133"/>
                    <a:pt x="136" y="116"/>
                  </a:cubicBezTo>
                  <a:cubicBezTo>
                    <a:pt x="136" y="116"/>
                    <a:pt x="136" y="116"/>
                    <a:pt x="136" y="116"/>
                  </a:cubicBezTo>
                  <a:cubicBezTo>
                    <a:pt x="135" y="115"/>
                    <a:pt x="134" y="115"/>
                    <a:pt x="132" y="114"/>
                  </a:cubicBezTo>
                  <a:close/>
                  <a:moveTo>
                    <a:pt x="132" y="114"/>
                  </a:moveTo>
                  <a:cubicBezTo>
                    <a:pt x="132" y="114"/>
                    <a:pt x="132" y="114"/>
                    <a:pt x="132" y="114"/>
                  </a:cubicBezTo>
                </a:path>
              </a:pathLst>
            </a:custGeom>
            <a:solidFill>
              <a:schemeClr val="bg1"/>
            </a:solidFill>
            <a:ln w="9525">
              <a:noFill/>
              <a:round/>
              <a:headEnd/>
              <a:tailEnd/>
            </a:ln>
          </p:spPr>
          <p:txBody>
            <a:bodyPr anchor="ctr"/>
            <a:lstStyle/>
            <a:p>
              <a:pPr algn="ctr"/>
              <a:endParaRPr/>
            </a:p>
          </p:txBody>
        </p:sp>
      </p:grpSp>
      <p:grpSp>
        <p:nvGrpSpPr>
          <p:cNvPr id="79" name="组合 78"/>
          <p:cNvGrpSpPr/>
          <p:nvPr/>
        </p:nvGrpSpPr>
        <p:grpSpPr>
          <a:xfrm>
            <a:off x="7121719" y="4589828"/>
            <a:ext cx="1083253" cy="1083252"/>
            <a:chOff x="7121719" y="4589828"/>
            <a:chExt cx="1083253" cy="1083252"/>
          </a:xfrm>
        </p:grpSpPr>
        <p:sp>
          <p:nvSpPr>
            <p:cNvPr id="51" name="Oval 22"/>
            <p:cNvSpPr/>
            <p:nvPr/>
          </p:nvSpPr>
          <p:spPr>
            <a:xfrm>
              <a:off x="7121719" y="4589828"/>
              <a:ext cx="1083253" cy="1083252"/>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Oval 23"/>
            <p:cNvSpPr/>
            <p:nvPr/>
          </p:nvSpPr>
          <p:spPr>
            <a:xfrm>
              <a:off x="7230044" y="4698153"/>
              <a:ext cx="866603" cy="866602"/>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29" name="Freeform: Shape 38"/>
            <p:cNvSpPr>
              <a:spLocks/>
            </p:cNvSpPr>
            <p:nvPr/>
          </p:nvSpPr>
          <p:spPr bwMode="auto">
            <a:xfrm>
              <a:off x="7523878" y="4898608"/>
              <a:ext cx="293981" cy="49463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a:p>
          </p:txBody>
        </p:sp>
      </p:grpSp>
      <p:grpSp>
        <p:nvGrpSpPr>
          <p:cNvPr id="83" name="组合 82"/>
          <p:cNvGrpSpPr/>
          <p:nvPr/>
        </p:nvGrpSpPr>
        <p:grpSpPr>
          <a:xfrm>
            <a:off x="3105883" y="3378207"/>
            <a:ext cx="638363" cy="638363"/>
            <a:chOff x="3105883" y="3378207"/>
            <a:chExt cx="638363" cy="638363"/>
          </a:xfrm>
        </p:grpSpPr>
        <p:sp>
          <p:nvSpPr>
            <p:cNvPr id="12" name="Oval 11"/>
            <p:cNvSpPr/>
            <p:nvPr/>
          </p:nvSpPr>
          <p:spPr>
            <a:xfrm>
              <a:off x="3105883" y="3378207"/>
              <a:ext cx="638363" cy="638363"/>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0" name="Freeform: Shape 39"/>
            <p:cNvSpPr>
              <a:spLocks/>
            </p:cNvSpPr>
            <p:nvPr/>
          </p:nvSpPr>
          <p:spPr bwMode="auto">
            <a:xfrm>
              <a:off x="3277870" y="3572381"/>
              <a:ext cx="246277" cy="250009"/>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a:p>
          </p:txBody>
        </p:sp>
      </p:grpSp>
      <p:grpSp>
        <p:nvGrpSpPr>
          <p:cNvPr id="59" name="组合 58"/>
          <p:cNvGrpSpPr/>
          <p:nvPr/>
        </p:nvGrpSpPr>
        <p:grpSpPr>
          <a:xfrm>
            <a:off x="8400931" y="1774810"/>
            <a:ext cx="2371844" cy="971285"/>
            <a:chOff x="874712" y="3408258"/>
            <a:chExt cx="2371844" cy="971285"/>
          </a:xfrm>
        </p:grpSpPr>
        <p:sp>
          <p:nvSpPr>
            <p:cNvPr id="60" name="矩形 59">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61" name="矩形 60">
              <a:extLst>
                <a:ext uri="{FF2B5EF4-FFF2-40B4-BE49-F238E27FC236}">
                  <a16:creationId xmlns:a16="http://schemas.microsoft.com/office/drawing/2014/main" id="{CBCE2F27-1948-4AAF-B7D2-B7B4F23C2784}"/>
                </a:ext>
              </a:extLst>
            </p:cNvPr>
            <p:cNvSpPr/>
            <p:nvPr/>
          </p:nvSpPr>
          <p:spPr>
            <a:xfrm>
              <a:off x="874712" y="3408258"/>
              <a:ext cx="2241974"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62" name="组合 61"/>
          <p:cNvGrpSpPr/>
          <p:nvPr/>
        </p:nvGrpSpPr>
        <p:grpSpPr>
          <a:xfrm>
            <a:off x="8400931" y="4669807"/>
            <a:ext cx="2371844" cy="971285"/>
            <a:chOff x="874712" y="3408258"/>
            <a:chExt cx="2371844" cy="971285"/>
          </a:xfrm>
        </p:grpSpPr>
        <p:sp>
          <p:nvSpPr>
            <p:cNvPr id="63" name="矩形 62">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64" name="矩形 63">
              <a:extLst>
                <a:ext uri="{FF2B5EF4-FFF2-40B4-BE49-F238E27FC236}">
                  <a16:creationId xmlns:a16="http://schemas.microsoft.com/office/drawing/2014/main" id="{CBCE2F27-1948-4AAF-B7D2-B7B4F23C2784}"/>
                </a:ext>
              </a:extLst>
            </p:cNvPr>
            <p:cNvSpPr/>
            <p:nvPr/>
          </p:nvSpPr>
          <p:spPr>
            <a:xfrm>
              <a:off x="874712" y="3408258"/>
              <a:ext cx="2241974"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65" name="组合 64"/>
          <p:cNvGrpSpPr/>
          <p:nvPr/>
        </p:nvGrpSpPr>
        <p:grpSpPr>
          <a:xfrm>
            <a:off x="1500146" y="4669807"/>
            <a:ext cx="2371844" cy="971285"/>
            <a:chOff x="874712" y="3408258"/>
            <a:chExt cx="2371844" cy="971285"/>
          </a:xfrm>
        </p:grpSpPr>
        <p:sp>
          <p:nvSpPr>
            <p:cNvPr id="66" name="矩形 65">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67" name="矩形 66">
              <a:extLst>
                <a:ext uri="{FF2B5EF4-FFF2-40B4-BE49-F238E27FC236}">
                  <a16:creationId xmlns:a16="http://schemas.microsoft.com/office/drawing/2014/main" id="{CBCE2F27-1948-4AAF-B7D2-B7B4F23C2784}"/>
                </a:ext>
              </a:extLst>
            </p:cNvPr>
            <p:cNvSpPr/>
            <p:nvPr/>
          </p:nvSpPr>
          <p:spPr>
            <a:xfrm>
              <a:off x="1004582" y="3408258"/>
              <a:ext cx="2241974" cy="32855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68" name="组合 67"/>
          <p:cNvGrpSpPr/>
          <p:nvPr/>
        </p:nvGrpSpPr>
        <p:grpSpPr>
          <a:xfrm>
            <a:off x="1500146" y="1774810"/>
            <a:ext cx="2371844" cy="971285"/>
            <a:chOff x="874712" y="3408258"/>
            <a:chExt cx="2371844" cy="971285"/>
          </a:xfrm>
        </p:grpSpPr>
        <p:sp>
          <p:nvSpPr>
            <p:cNvPr id="69" name="矩形 68">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70" name="矩形 69">
              <a:extLst>
                <a:ext uri="{FF2B5EF4-FFF2-40B4-BE49-F238E27FC236}">
                  <a16:creationId xmlns:a16="http://schemas.microsoft.com/office/drawing/2014/main" id="{CBCE2F27-1948-4AAF-B7D2-B7B4F23C2784}"/>
                </a:ext>
              </a:extLst>
            </p:cNvPr>
            <p:cNvSpPr/>
            <p:nvPr/>
          </p:nvSpPr>
          <p:spPr>
            <a:xfrm>
              <a:off x="1004582" y="3408258"/>
              <a:ext cx="2241974" cy="32855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71" name="组合 70"/>
          <p:cNvGrpSpPr/>
          <p:nvPr/>
        </p:nvGrpSpPr>
        <p:grpSpPr>
          <a:xfrm>
            <a:off x="876622" y="365759"/>
            <a:ext cx="934836" cy="547035"/>
            <a:chOff x="681733" y="299449"/>
            <a:chExt cx="1084923" cy="634861"/>
          </a:xfrm>
        </p:grpSpPr>
        <p:sp>
          <p:nvSpPr>
            <p:cNvPr id="72" name="圆角矩形 71"/>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4" name="直接连接符 73"/>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406503331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500"/>
                                  </p:stCondLst>
                                  <p:childTnLst>
                                    <p:set>
                                      <p:cBhvr>
                                        <p:cTn id="6" dur="1" fill="hold">
                                          <p:stCondLst>
                                            <p:cond delay="0"/>
                                          </p:stCondLst>
                                        </p:cTn>
                                        <p:tgtEl>
                                          <p:spTgt spid="84"/>
                                        </p:tgtEl>
                                        <p:attrNameLst>
                                          <p:attrName>style.visibility</p:attrName>
                                        </p:attrNameLst>
                                      </p:cBhvr>
                                      <p:to>
                                        <p:strVal val="visible"/>
                                      </p:to>
                                    </p:set>
                                    <p:anim calcmode="lin" valueType="num">
                                      <p:cBhvr>
                                        <p:cTn id="7" dur="500" fill="hold"/>
                                        <p:tgtEl>
                                          <p:spTgt spid="84"/>
                                        </p:tgtEl>
                                        <p:attrNameLst>
                                          <p:attrName>ppt_w</p:attrName>
                                        </p:attrNameLst>
                                      </p:cBhvr>
                                      <p:tavLst>
                                        <p:tav tm="0">
                                          <p:val>
                                            <p:fltVal val="0"/>
                                          </p:val>
                                        </p:tav>
                                        <p:tav tm="100000">
                                          <p:val>
                                            <p:strVal val="#ppt_w"/>
                                          </p:val>
                                        </p:tav>
                                      </p:tavLst>
                                    </p:anim>
                                    <p:anim calcmode="lin" valueType="num">
                                      <p:cBhvr>
                                        <p:cTn id="8" dur="500" fill="hold"/>
                                        <p:tgtEl>
                                          <p:spTgt spid="84"/>
                                        </p:tgtEl>
                                        <p:attrNameLst>
                                          <p:attrName>ppt_h</p:attrName>
                                        </p:attrNameLst>
                                      </p:cBhvr>
                                      <p:tavLst>
                                        <p:tav tm="0">
                                          <p:val>
                                            <p:fltVal val="0"/>
                                          </p:val>
                                        </p:tav>
                                        <p:tav tm="100000">
                                          <p:val>
                                            <p:strVal val="#ppt_h"/>
                                          </p:val>
                                        </p:tav>
                                      </p:tavLst>
                                    </p:anim>
                                    <p:animEffect transition="in" filter="fade">
                                      <p:cBhvr>
                                        <p:cTn id="9" dur="500"/>
                                        <p:tgtEl>
                                          <p:spTgt spid="84"/>
                                        </p:tgtEl>
                                      </p:cBhvr>
                                    </p:animEffect>
                                    <p:anim calcmode="lin" valueType="num">
                                      <p:cBhvr>
                                        <p:cTn id="10" dur="500" fill="hold"/>
                                        <p:tgtEl>
                                          <p:spTgt spid="84"/>
                                        </p:tgtEl>
                                        <p:attrNameLst>
                                          <p:attrName>ppt_x</p:attrName>
                                        </p:attrNameLst>
                                      </p:cBhvr>
                                      <p:tavLst>
                                        <p:tav tm="0">
                                          <p:val>
                                            <p:fltVal val="0.5"/>
                                          </p:val>
                                        </p:tav>
                                        <p:tav tm="100000">
                                          <p:val>
                                            <p:strVal val="#ppt_x"/>
                                          </p:val>
                                        </p:tav>
                                      </p:tavLst>
                                    </p:anim>
                                    <p:anim calcmode="lin" valueType="num">
                                      <p:cBhvr>
                                        <p:cTn id="11" dur="500" fill="hold"/>
                                        <p:tgtEl>
                                          <p:spTgt spid="84"/>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1500"/>
                                  </p:stCondLst>
                                  <p:childTnLst>
                                    <p:set>
                                      <p:cBhvr>
                                        <p:cTn id="13" dur="1" fill="hold">
                                          <p:stCondLst>
                                            <p:cond delay="0"/>
                                          </p:stCondLst>
                                        </p:cTn>
                                        <p:tgtEl>
                                          <p:spTgt spid="78"/>
                                        </p:tgtEl>
                                        <p:attrNameLst>
                                          <p:attrName>style.visibility</p:attrName>
                                        </p:attrNameLst>
                                      </p:cBhvr>
                                      <p:to>
                                        <p:strVal val="visible"/>
                                      </p:to>
                                    </p:set>
                                    <p:anim calcmode="lin" valueType="num">
                                      <p:cBhvr>
                                        <p:cTn id="14" dur="500" fill="hold"/>
                                        <p:tgtEl>
                                          <p:spTgt spid="78"/>
                                        </p:tgtEl>
                                        <p:attrNameLst>
                                          <p:attrName>ppt_w</p:attrName>
                                        </p:attrNameLst>
                                      </p:cBhvr>
                                      <p:tavLst>
                                        <p:tav tm="0">
                                          <p:val>
                                            <p:fltVal val="0"/>
                                          </p:val>
                                        </p:tav>
                                        <p:tav tm="100000">
                                          <p:val>
                                            <p:strVal val="#ppt_w"/>
                                          </p:val>
                                        </p:tav>
                                      </p:tavLst>
                                    </p:anim>
                                    <p:anim calcmode="lin" valueType="num">
                                      <p:cBhvr>
                                        <p:cTn id="15" dur="500" fill="hold"/>
                                        <p:tgtEl>
                                          <p:spTgt spid="78"/>
                                        </p:tgtEl>
                                        <p:attrNameLst>
                                          <p:attrName>ppt_h</p:attrName>
                                        </p:attrNameLst>
                                      </p:cBhvr>
                                      <p:tavLst>
                                        <p:tav tm="0">
                                          <p:val>
                                            <p:fltVal val="0"/>
                                          </p:val>
                                        </p:tav>
                                        <p:tav tm="100000">
                                          <p:val>
                                            <p:strVal val="#ppt_h"/>
                                          </p:val>
                                        </p:tav>
                                      </p:tavLst>
                                    </p:anim>
                                    <p:animEffect transition="in" filter="fade">
                                      <p:cBhvr>
                                        <p:cTn id="16" dur="500"/>
                                        <p:tgtEl>
                                          <p:spTgt spid="78"/>
                                        </p:tgtEl>
                                      </p:cBhvr>
                                    </p:animEffect>
                                    <p:anim calcmode="lin" valueType="num">
                                      <p:cBhvr>
                                        <p:cTn id="17" dur="500" fill="hold"/>
                                        <p:tgtEl>
                                          <p:spTgt spid="78"/>
                                        </p:tgtEl>
                                        <p:attrNameLst>
                                          <p:attrName>ppt_x</p:attrName>
                                        </p:attrNameLst>
                                      </p:cBhvr>
                                      <p:tavLst>
                                        <p:tav tm="0">
                                          <p:val>
                                            <p:fltVal val="0.5"/>
                                          </p:val>
                                        </p:tav>
                                        <p:tav tm="100000">
                                          <p:val>
                                            <p:strVal val="#ppt_x"/>
                                          </p:val>
                                        </p:tav>
                                      </p:tavLst>
                                    </p:anim>
                                    <p:anim calcmode="lin" valueType="num">
                                      <p:cBhvr>
                                        <p:cTn id="18" dur="500" fill="hold"/>
                                        <p:tgtEl>
                                          <p:spTgt spid="7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1200"/>
                                  </p:stCondLst>
                                  <p:childTnLst>
                                    <p:set>
                                      <p:cBhvr>
                                        <p:cTn id="20" dur="1" fill="hold">
                                          <p:stCondLst>
                                            <p:cond delay="0"/>
                                          </p:stCondLst>
                                        </p:cTn>
                                        <p:tgtEl>
                                          <p:spTgt spid="85"/>
                                        </p:tgtEl>
                                        <p:attrNameLst>
                                          <p:attrName>style.visibility</p:attrName>
                                        </p:attrNameLst>
                                      </p:cBhvr>
                                      <p:to>
                                        <p:strVal val="visible"/>
                                      </p:to>
                                    </p:set>
                                    <p:anim calcmode="lin" valueType="num">
                                      <p:cBhvr>
                                        <p:cTn id="21" dur="500" fill="hold"/>
                                        <p:tgtEl>
                                          <p:spTgt spid="85"/>
                                        </p:tgtEl>
                                        <p:attrNameLst>
                                          <p:attrName>ppt_w</p:attrName>
                                        </p:attrNameLst>
                                      </p:cBhvr>
                                      <p:tavLst>
                                        <p:tav tm="0">
                                          <p:val>
                                            <p:fltVal val="0"/>
                                          </p:val>
                                        </p:tav>
                                        <p:tav tm="100000">
                                          <p:val>
                                            <p:strVal val="#ppt_w"/>
                                          </p:val>
                                        </p:tav>
                                      </p:tavLst>
                                    </p:anim>
                                    <p:anim calcmode="lin" valueType="num">
                                      <p:cBhvr>
                                        <p:cTn id="22" dur="500" fill="hold"/>
                                        <p:tgtEl>
                                          <p:spTgt spid="85"/>
                                        </p:tgtEl>
                                        <p:attrNameLst>
                                          <p:attrName>ppt_h</p:attrName>
                                        </p:attrNameLst>
                                      </p:cBhvr>
                                      <p:tavLst>
                                        <p:tav tm="0">
                                          <p:val>
                                            <p:fltVal val="0"/>
                                          </p:val>
                                        </p:tav>
                                        <p:tav tm="100000">
                                          <p:val>
                                            <p:strVal val="#ppt_h"/>
                                          </p:val>
                                        </p:tav>
                                      </p:tavLst>
                                    </p:anim>
                                    <p:animEffect transition="in" filter="fade">
                                      <p:cBhvr>
                                        <p:cTn id="23" dur="500"/>
                                        <p:tgtEl>
                                          <p:spTgt spid="85"/>
                                        </p:tgtEl>
                                      </p:cBhvr>
                                    </p:animEffect>
                                    <p:anim calcmode="lin" valueType="num">
                                      <p:cBhvr>
                                        <p:cTn id="24" dur="500" fill="hold"/>
                                        <p:tgtEl>
                                          <p:spTgt spid="85"/>
                                        </p:tgtEl>
                                        <p:attrNameLst>
                                          <p:attrName>ppt_x</p:attrName>
                                        </p:attrNameLst>
                                      </p:cBhvr>
                                      <p:tavLst>
                                        <p:tav tm="0">
                                          <p:val>
                                            <p:fltVal val="0.5"/>
                                          </p:val>
                                        </p:tav>
                                        <p:tav tm="100000">
                                          <p:val>
                                            <p:strVal val="#ppt_x"/>
                                          </p:val>
                                        </p:tav>
                                      </p:tavLst>
                                    </p:anim>
                                    <p:anim calcmode="lin" valueType="num">
                                      <p:cBhvr>
                                        <p:cTn id="25" dur="500" fill="hold"/>
                                        <p:tgtEl>
                                          <p:spTgt spid="85"/>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animEffect transition="in" filter="fade">
                                      <p:cBhvr>
                                        <p:cTn id="30" dur="500"/>
                                        <p:tgtEl>
                                          <p:spTgt spid="82"/>
                                        </p:tgtEl>
                                      </p:cBhvr>
                                    </p:animEffect>
                                    <p:anim calcmode="lin" valueType="num">
                                      <p:cBhvr>
                                        <p:cTn id="31" dur="500" fill="hold"/>
                                        <p:tgtEl>
                                          <p:spTgt spid="82"/>
                                        </p:tgtEl>
                                        <p:attrNameLst>
                                          <p:attrName>ppt_x</p:attrName>
                                        </p:attrNameLst>
                                      </p:cBhvr>
                                      <p:tavLst>
                                        <p:tav tm="0">
                                          <p:val>
                                            <p:fltVal val="0.5"/>
                                          </p:val>
                                        </p:tav>
                                        <p:tav tm="100000">
                                          <p:val>
                                            <p:strVal val="#ppt_x"/>
                                          </p:val>
                                        </p:tav>
                                      </p:tavLst>
                                    </p:anim>
                                    <p:anim calcmode="lin" valueType="num">
                                      <p:cBhvr>
                                        <p:cTn id="32" dur="500" fill="hold"/>
                                        <p:tgtEl>
                                          <p:spTgt spid="82"/>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750"/>
                                  </p:stCondLst>
                                  <p:childTnLst>
                                    <p:set>
                                      <p:cBhvr>
                                        <p:cTn id="34" dur="1" fill="hold">
                                          <p:stCondLst>
                                            <p:cond delay="0"/>
                                          </p:stCondLst>
                                        </p:cTn>
                                        <p:tgtEl>
                                          <p:spTgt spid="79"/>
                                        </p:tgtEl>
                                        <p:attrNameLst>
                                          <p:attrName>style.visibility</p:attrName>
                                        </p:attrNameLst>
                                      </p:cBhvr>
                                      <p:to>
                                        <p:strVal val="visible"/>
                                      </p:to>
                                    </p:set>
                                    <p:anim calcmode="lin" valueType="num">
                                      <p:cBhvr>
                                        <p:cTn id="35" dur="500" fill="hold"/>
                                        <p:tgtEl>
                                          <p:spTgt spid="79"/>
                                        </p:tgtEl>
                                        <p:attrNameLst>
                                          <p:attrName>ppt_w</p:attrName>
                                        </p:attrNameLst>
                                      </p:cBhvr>
                                      <p:tavLst>
                                        <p:tav tm="0">
                                          <p:val>
                                            <p:fltVal val="0"/>
                                          </p:val>
                                        </p:tav>
                                        <p:tav tm="100000">
                                          <p:val>
                                            <p:strVal val="#ppt_w"/>
                                          </p:val>
                                        </p:tav>
                                      </p:tavLst>
                                    </p:anim>
                                    <p:anim calcmode="lin" valueType="num">
                                      <p:cBhvr>
                                        <p:cTn id="36" dur="500" fill="hold"/>
                                        <p:tgtEl>
                                          <p:spTgt spid="79"/>
                                        </p:tgtEl>
                                        <p:attrNameLst>
                                          <p:attrName>ppt_h</p:attrName>
                                        </p:attrNameLst>
                                      </p:cBhvr>
                                      <p:tavLst>
                                        <p:tav tm="0">
                                          <p:val>
                                            <p:fltVal val="0"/>
                                          </p:val>
                                        </p:tav>
                                        <p:tav tm="100000">
                                          <p:val>
                                            <p:strVal val="#ppt_h"/>
                                          </p:val>
                                        </p:tav>
                                      </p:tavLst>
                                    </p:anim>
                                    <p:animEffect transition="in" filter="fade">
                                      <p:cBhvr>
                                        <p:cTn id="37" dur="500"/>
                                        <p:tgtEl>
                                          <p:spTgt spid="79"/>
                                        </p:tgtEl>
                                      </p:cBhvr>
                                    </p:animEffect>
                                    <p:anim calcmode="lin" valueType="num">
                                      <p:cBhvr>
                                        <p:cTn id="38" dur="500" fill="hold"/>
                                        <p:tgtEl>
                                          <p:spTgt spid="79"/>
                                        </p:tgtEl>
                                        <p:attrNameLst>
                                          <p:attrName>ppt_x</p:attrName>
                                        </p:attrNameLst>
                                      </p:cBhvr>
                                      <p:tavLst>
                                        <p:tav tm="0">
                                          <p:val>
                                            <p:fltVal val="0.5"/>
                                          </p:val>
                                        </p:tav>
                                        <p:tav tm="100000">
                                          <p:val>
                                            <p:strVal val="#ppt_x"/>
                                          </p:val>
                                        </p:tav>
                                      </p:tavLst>
                                    </p:anim>
                                    <p:anim calcmode="lin" valueType="num">
                                      <p:cBhvr>
                                        <p:cTn id="39" dur="500" fill="hold"/>
                                        <p:tgtEl>
                                          <p:spTgt spid="79"/>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250"/>
                                  </p:stCondLst>
                                  <p:childTnLst>
                                    <p:set>
                                      <p:cBhvr>
                                        <p:cTn id="41" dur="1" fill="hold">
                                          <p:stCondLst>
                                            <p:cond delay="0"/>
                                          </p:stCondLst>
                                        </p:cTn>
                                        <p:tgtEl>
                                          <p:spTgt spid="77"/>
                                        </p:tgtEl>
                                        <p:attrNameLst>
                                          <p:attrName>style.visibility</p:attrName>
                                        </p:attrNameLst>
                                      </p:cBhvr>
                                      <p:to>
                                        <p:strVal val="visible"/>
                                      </p:to>
                                    </p:set>
                                    <p:anim calcmode="lin" valueType="num">
                                      <p:cBhvr>
                                        <p:cTn id="42" dur="500" fill="hold"/>
                                        <p:tgtEl>
                                          <p:spTgt spid="77"/>
                                        </p:tgtEl>
                                        <p:attrNameLst>
                                          <p:attrName>ppt_w</p:attrName>
                                        </p:attrNameLst>
                                      </p:cBhvr>
                                      <p:tavLst>
                                        <p:tav tm="0">
                                          <p:val>
                                            <p:fltVal val="0"/>
                                          </p:val>
                                        </p:tav>
                                        <p:tav tm="100000">
                                          <p:val>
                                            <p:strVal val="#ppt_w"/>
                                          </p:val>
                                        </p:tav>
                                      </p:tavLst>
                                    </p:anim>
                                    <p:anim calcmode="lin" valueType="num">
                                      <p:cBhvr>
                                        <p:cTn id="43" dur="500" fill="hold"/>
                                        <p:tgtEl>
                                          <p:spTgt spid="77"/>
                                        </p:tgtEl>
                                        <p:attrNameLst>
                                          <p:attrName>ppt_h</p:attrName>
                                        </p:attrNameLst>
                                      </p:cBhvr>
                                      <p:tavLst>
                                        <p:tav tm="0">
                                          <p:val>
                                            <p:fltVal val="0"/>
                                          </p:val>
                                        </p:tav>
                                        <p:tav tm="100000">
                                          <p:val>
                                            <p:strVal val="#ppt_h"/>
                                          </p:val>
                                        </p:tav>
                                      </p:tavLst>
                                    </p:anim>
                                    <p:animEffect transition="in" filter="fade">
                                      <p:cBhvr>
                                        <p:cTn id="44" dur="500"/>
                                        <p:tgtEl>
                                          <p:spTgt spid="77"/>
                                        </p:tgtEl>
                                      </p:cBhvr>
                                    </p:animEffect>
                                    <p:anim calcmode="lin" valueType="num">
                                      <p:cBhvr>
                                        <p:cTn id="45" dur="500" fill="hold"/>
                                        <p:tgtEl>
                                          <p:spTgt spid="77"/>
                                        </p:tgtEl>
                                        <p:attrNameLst>
                                          <p:attrName>ppt_x</p:attrName>
                                        </p:attrNameLst>
                                      </p:cBhvr>
                                      <p:tavLst>
                                        <p:tav tm="0">
                                          <p:val>
                                            <p:fltVal val="0.5"/>
                                          </p:val>
                                        </p:tav>
                                        <p:tav tm="100000">
                                          <p:val>
                                            <p:strVal val="#ppt_x"/>
                                          </p:val>
                                        </p:tav>
                                      </p:tavLst>
                                    </p:anim>
                                    <p:anim calcmode="lin" valueType="num">
                                      <p:cBhvr>
                                        <p:cTn id="46" dur="500" fill="hold"/>
                                        <p:tgtEl>
                                          <p:spTgt spid="77"/>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1000"/>
                                  </p:stCondLst>
                                  <p:childTnLst>
                                    <p:set>
                                      <p:cBhvr>
                                        <p:cTn id="48" dur="1" fill="hold">
                                          <p:stCondLst>
                                            <p:cond delay="0"/>
                                          </p:stCondLst>
                                        </p:cTn>
                                        <p:tgtEl>
                                          <p:spTgt spid="83"/>
                                        </p:tgtEl>
                                        <p:attrNameLst>
                                          <p:attrName>style.visibility</p:attrName>
                                        </p:attrNameLst>
                                      </p:cBhvr>
                                      <p:to>
                                        <p:strVal val="visible"/>
                                      </p:to>
                                    </p:set>
                                    <p:anim calcmode="lin" valueType="num">
                                      <p:cBhvr>
                                        <p:cTn id="49" dur="500" fill="hold"/>
                                        <p:tgtEl>
                                          <p:spTgt spid="83"/>
                                        </p:tgtEl>
                                        <p:attrNameLst>
                                          <p:attrName>ppt_w</p:attrName>
                                        </p:attrNameLst>
                                      </p:cBhvr>
                                      <p:tavLst>
                                        <p:tav tm="0">
                                          <p:val>
                                            <p:fltVal val="0"/>
                                          </p:val>
                                        </p:tav>
                                        <p:tav tm="100000">
                                          <p:val>
                                            <p:strVal val="#ppt_w"/>
                                          </p:val>
                                        </p:tav>
                                      </p:tavLst>
                                    </p:anim>
                                    <p:anim calcmode="lin" valueType="num">
                                      <p:cBhvr>
                                        <p:cTn id="50" dur="500" fill="hold"/>
                                        <p:tgtEl>
                                          <p:spTgt spid="83"/>
                                        </p:tgtEl>
                                        <p:attrNameLst>
                                          <p:attrName>ppt_h</p:attrName>
                                        </p:attrNameLst>
                                      </p:cBhvr>
                                      <p:tavLst>
                                        <p:tav tm="0">
                                          <p:val>
                                            <p:fltVal val="0"/>
                                          </p:val>
                                        </p:tav>
                                        <p:tav tm="100000">
                                          <p:val>
                                            <p:strVal val="#ppt_h"/>
                                          </p:val>
                                        </p:tav>
                                      </p:tavLst>
                                    </p:anim>
                                    <p:animEffect transition="in" filter="fade">
                                      <p:cBhvr>
                                        <p:cTn id="51" dur="500"/>
                                        <p:tgtEl>
                                          <p:spTgt spid="83"/>
                                        </p:tgtEl>
                                      </p:cBhvr>
                                    </p:animEffect>
                                    <p:anim calcmode="lin" valueType="num">
                                      <p:cBhvr>
                                        <p:cTn id="52" dur="500" fill="hold"/>
                                        <p:tgtEl>
                                          <p:spTgt spid="83"/>
                                        </p:tgtEl>
                                        <p:attrNameLst>
                                          <p:attrName>ppt_x</p:attrName>
                                        </p:attrNameLst>
                                      </p:cBhvr>
                                      <p:tavLst>
                                        <p:tav tm="0">
                                          <p:val>
                                            <p:fltVal val="0.5"/>
                                          </p:val>
                                        </p:tav>
                                        <p:tav tm="100000">
                                          <p:val>
                                            <p:strVal val="#ppt_x"/>
                                          </p:val>
                                        </p:tav>
                                      </p:tavLst>
                                    </p:anim>
                                    <p:anim calcmode="lin" valueType="num">
                                      <p:cBhvr>
                                        <p:cTn id="53" dur="500" fill="hold"/>
                                        <p:tgtEl>
                                          <p:spTgt spid="83"/>
                                        </p:tgtEl>
                                        <p:attrNameLst>
                                          <p:attrName>ppt_y</p:attrName>
                                        </p:attrNameLst>
                                      </p:cBhvr>
                                      <p:tavLst>
                                        <p:tav tm="0">
                                          <p:val>
                                            <p:fltVal val="0.5"/>
                                          </p:val>
                                        </p:tav>
                                        <p:tav tm="100000">
                                          <p:val>
                                            <p:strVal val="#ppt_y"/>
                                          </p:val>
                                        </p:tav>
                                      </p:tavLst>
                                    </p:anim>
                                  </p:childTnLst>
                                </p:cTn>
                              </p:par>
                            </p:childTnLst>
                          </p:cTn>
                        </p:par>
                        <p:par>
                          <p:cTn id="54" fill="hold">
                            <p:stCondLst>
                              <p:cond delay="2000"/>
                            </p:stCondLst>
                            <p:childTnLst>
                              <p:par>
                                <p:cTn id="55" presetID="16" presetClass="entr" presetSubtype="21"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arn(inVertical)">
                                      <p:cBhvr>
                                        <p:cTn id="57" dur="500"/>
                                        <p:tgtEl>
                                          <p:spTgt spid="8"/>
                                        </p:tgtEl>
                                      </p:cBhvr>
                                    </p:animEffect>
                                  </p:childTnLst>
                                </p:cTn>
                              </p:par>
                              <p:par>
                                <p:cTn id="58" presetID="16" presetClass="entr" presetSubtype="21"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arn(inVertical)">
                                      <p:cBhvr>
                                        <p:cTn id="60" dur="500"/>
                                        <p:tgtEl>
                                          <p:spTgt spid="5"/>
                                        </p:tgtEl>
                                      </p:cBhvr>
                                    </p:animEffect>
                                  </p:childTnLst>
                                </p:cTn>
                              </p:par>
                              <p:par>
                                <p:cTn id="61" presetID="16" presetClass="entr" presetSubtype="21"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arn(inVertical)">
                                      <p:cBhvr>
                                        <p:cTn id="63" dur="500"/>
                                        <p:tgtEl>
                                          <p:spTgt spid="7"/>
                                        </p:tgtEl>
                                      </p:cBhvr>
                                    </p:animEffect>
                                  </p:childTnLst>
                                </p:cTn>
                              </p:par>
                              <p:par>
                                <p:cTn id="64" presetID="16" presetClass="entr" presetSubtype="21"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arn(inVertical)">
                                      <p:cBhvr>
                                        <p:cTn id="66" dur="500"/>
                                        <p:tgtEl>
                                          <p:spTgt spid="9"/>
                                        </p:tgtEl>
                                      </p:cBhvr>
                                    </p:animEffect>
                                  </p:childTnLst>
                                </p:cTn>
                              </p:par>
                              <p:par>
                                <p:cTn id="67" presetID="16" presetClass="entr" presetSubtype="21"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barn(inVertical)">
                                      <p:cBhvr>
                                        <p:cTn id="69" dur="500"/>
                                        <p:tgtEl>
                                          <p:spTgt spid="17"/>
                                        </p:tgtEl>
                                      </p:cBhvr>
                                    </p:animEffect>
                                  </p:childTnLst>
                                </p:cTn>
                              </p:par>
                              <p:par>
                                <p:cTn id="70" presetID="16" presetClass="entr" presetSubtype="21"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arn(inVertical)">
                                      <p:cBhvr>
                                        <p:cTn id="72" dur="500"/>
                                        <p:tgtEl>
                                          <p:spTgt spid="22"/>
                                        </p:tgtEl>
                                      </p:cBhvr>
                                    </p:animEffect>
                                  </p:childTnLst>
                                </p:cTn>
                              </p:par>
                              <p:par>
                                <p:cTn id="73" presetID="16" presetClass="entr" presetSubtype="21"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arn(inVertical)">
                                      <p:cBhvr>
                                        <p:cTn id="75" dur="500"/>
                                        <p:tgtEl>
                                          <p:spTgt spid="21"/>
                                        </p:tgtEl>
                                      </p:cBhvr>
                                    </p:animEffect>
                                  </p:childTnLst>
                                </p:cTn>
                              </p:par>
                              <p:par>
                                <p:cTn id="76" presetID="16" presetClass="entr" presetSubtype="21"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arn(inVertical)">
                                      <p:cBhvr>
                                        <p:cTn id="78" dur="500"/>
                                        <p:tgtEl>
                                          <p:spTgt spid="20"/>
                                        </p:tgtEl>
                                      </p:cBhvr>
                                    </p:animEffect>
                                  </p:childTnLst>
                                </p:cTn>
                              </p:par>
                              <p:par>
                                <p:cTn id="79" presetID="16" presetClass="entr" presetSubtype="21"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barn(inVertical)">
                                      <p:cBhvr>
                                        <p:cTn id="81" dur="500"/>
                                        <p:tgtEl>
                                          <p:spTgt spid="6"/>
                                        </p:tgtEl>
                                      </p:cBhvr>
                                    </p:animEffect>
                                  </p:childTnLst>
                                </p:cTn>
                              </p:par>
                              <p:par>
                                <p:cTn id="82" presetID="16" presetClass="entr" presetSubtype="21" fill="hold"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barn(inVertical)">
                                      <p:cBhvr>
                                        <p:cTn id="84" dur="500"/>
                                        <p:tgtEl>
                                          <p:spTgt spid="4"/>
                                        </p:tgtEl>
                                      </p:cBhvr>
                                    </p:animEffect>
                                  </p:childTnLst>
                                </p:cTn>
                              </p:par>
                              <p:par>
                                <p:cTn id="85" presetID="16" presetClass="entr" presetSubtype="21"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barn(inVertical)">
                                      <p:cBhvr>
                                        <p:cTn id="87" dur="500"/>
                                        <p:tgtEl>
                                          <p:spTgt spid="23"/>
                                        </p:tgtEl>
                                      </p:cBhvr>
                                    </p:animEffect>
                                  </p:childTnLst>
                                </p:cTn>
                              </p:par>
                              <p:par>
                                <p:cTn id="88" presetID="16" presetClass="entr" presetSubtype="21" fill="hold" nodeType="with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barn(inVertical)">
                                      <p:cBhvr>
                                        <p:cTn id="90" dur="500"/>
                                        <p:tgtEl>
                                          <p:spTgt spid="18"/>
                                        </p:tgtEl>
                                      </p:cBhvr>
                                    </p:animEffect>
                                  </p:childTnLst>
                                </p:cTn>
                              </p:par>
                              <p:par>
                                <p:cTn id="91" presetID="16" presetClass="entr" presetSubtype="21"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barn(inVertical)">
                                      <p:cBhvr>
                                        <p:cTn id="93" dur="500"/>
                                        <p:tgtEl>
                                          <p:spTgt spid="19"/>
                                        </p:tgtEl>
                                      </p:cBhvr>
                                    </p:animEffect>
                                  </p:childTnLst>
                                </p:cTn>
                              </p:par>
                            </p:childTnLst>
                          </p:cTn>
                        </p:par>
                        <p:par>
                          <p:cTn id="94" fill="hold">
                            <p:stCondLst>
                              <p:cond delay="2500"/>
                            </p:stCondLst>
                            <p:childTnLst>
                              <p:par>
                                <p:cTn id="95" presetID="2" presetClass="entr" presetSubtype="8" decel="100000" fill="hold" nodeType="afterEffect">
                                  <p:stCondLst>
                                    <p:cond delay="0"/>
                                  </p:stCondLst>
                                  <p:childTnLst>
                                    <p:set>
                                      <p:cBhvr>
                                        <p:cTn id="96" dur="1" fill="hold">
                                          <p:stCondLst>
                                            <p:cond delay="0"/>
                                          </p:stCondLst>
                                        </p:cTn>
                                        <p:tgtEl>
                                          <p:spTgt spid="68"/>
                                        </p:tgtEl>
                                        <p:attrNameLst>
                                          <p:attrName>style.visibility</p:attrName>
                                        </p:attrNameLst>
                                      </p:cBhvr>
                                      <p:to>
                                        <p:strVal val="visible"/>
                                      </p:to>
                                    </p:set>
                                    <p:anim calcmode="lin" valueType="num">
                                      <p:cBhvr additive="base">
                                        <p:cTn id="97" dur="1000" fill="hold"/>
                                        <p:tgtEl>
                                          <p:spTgt spid="68"/>
                                        </p:tgtEl>
                                        <p:attrNameLst>
                                          <p:attrName>ppt_x</p:attrName>
                                        </p:attrNameLst>
                                      </p:cBhvr>
                                      <p:tavLst>
                                        <p:tav tm="0">
                                          <p:val>
                                            <p:strVal val="0-#ppt_w/2"/>
                                          </p:val>
                                        </p:tav>
                                        <p:tav tm="100000">
                                          <p:val>
                                            <p:strVal val="#ppt_x"/>
                                          </p:val>
                                        </p:tav>
                                      </p:tavLst>
                                    </p:anim>
                                    <p:anim calcmode="lin" valueType="num">
                                      <p:cBhvr additive="base">
                                        <p:cTn id="98" dur="1000" fill="hold"/>
                                        <p:tgtEl>
                                          <p:spTgt spid="68"/>
                                        </p:tgtEl>
                                        <p:attrNameLst>
                                          <p:attrName>ppt_y</p:attrName>
                                        </p:attrNameLst>
                                      </p:cBhvr>
                                      <p:tavLst>
                                        <p:tav tm="0">
                                          <p:val>
                                            <p:strVal val="#ppt_y"/>
                                          </p:val>
                                        </p:tav>
                                        <p:tav tm="100000">
                                          <p:val>
                                            <p:strVal val="#ppt_y"/>
                                          </p:val>
                                        </p:tav>
                                      </p:tavLst>
                                    </p:anim>
                                  </p:childTnLst>
                                </p:cTn>
                              </p:par>
                              <p:par>
                                <p:cTn id="99" presetID="2" presetClass="entr" presetSubtype="8" decel="100000"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additive="base">
                                        <p:cTn id="101" dur="1000" fill="hold"/>
                                        <p:tgtEl>
                                          <p:spTgt spid="65"/>
                                        </p:tgtEl>
                                        <p:attrNameLst>
                                          <p:attrName>ppt_x</p:attrName>
                                        </p:attrNameLst>
                                      </p:cBhvr>
                                      <p:tavLst>
                                        <p:tav tm="0">
                                          <p:val>
                                            <p:strVal val="0-#ppt_w/2"/>
                                          </p:val>
                                        </p:tav>
                                        <p:tav tm="100000">
                                          <p:val>
                                            <p:strVal val="#ppt_x"/>
                                          </p:val>
                                        </p:tav>
                                      </p:tavLst>
                                    </p:anim>
                                    <p:anim calcmode="lin" valueType="num">
                                      <p:cBhvr additive="base">
                                        <p:cTn id="102" dur="1000" fill="hold"/>
                                        <p:tgtEl>
                                          <p:spTgt spid="65"/>
                                        </p:tgtEl>
                                        <p:attrNameLst>
                                          <p:attrName>ppt_y</p:attrName>
                                        </p:attrNameLst>
                                      </p:cBhvr>
                                      <p:tavLst>
                                        <p:tav tm="0">
                                          <p:val>
                                            <p:strVal val="#ppt_y"/>
                                          </p:val>
                                        </p:tav>
                                        <p:tav tm="100000">
                                          <p:val>
                                            <p:strVal val="#ppt_y"/>
                                          </p:val>
                                        </p:tav>
                                      </p:tavLst>
                                    </p:anim>
                                  </p:childTnLst>
                                </p:cTn>
                              </p:par>
                              <p:par>
                                <p:cTn id="103" presetID="2" presetClass="entr" presetSubtype="2" decel="100000" fill="hold" nodeType="withEffect">
                                  <p:stCondLst>
                                    <p:cond delay="0"/>
                                  </p:stCondLst>
                                  <p:childTnLst>
                                    <p:set>
                                      <p:cBhvr>
                                        <p:cTn id="104" dur="1" fill="hold">
                                          <p:stCondLst>
                                            <p:cond delay="0"/>
                                          </p:stCondLst>
                                        </p:cTn>
                                        <p:tgtEl>
                                          <p:spTgt spid="59"/>
                                        </p:tgtEl>
                                        <p:attrNameLst>
                                          <p:attrName>style.visibility</p:attrName>
                                        </p:attrNameLst>
                                      </p:cBhvr>
                                      <p:to>
                                        <p:strVal val="visible"/>
                                      </p:to>
                                    </p:set>
                                    <p:anim calcmode="lin" valueType="num">
                                      <p:cBhvr additive="base">
                                        <p:cTn id="105" dur="1000" fill="hold"/>
                                        <p:tgtEl>
                                          <p:spTgt spid="59"/>
                                        </p:tgtEl>
                                        <p:attrNameLst>
                                          <p:attrName>ppt_x</p:attrName>
                                        </p:attrNameLst>
                                      </p:cBhvr>
                                      <p:tavLst>
                                        <p:tav tm="0">
                                          <p:val>
                                            <p:strVal val="1+#ppt_w/2"/>
                                          </p:val>
                                        </p:tav>
                                        <p:tav tm="100000">
                                          <p:val>
                                            <p:strVal val="#ppt_x"/>
                                          </p:val>
                                        </p:tav>
                                      </p:tavLst>
                                    </p:anim>
                                    <p:anim calcmode="lin" valueType="num">
                                      <p:cBhvr additive="base">
                                        <p:cTn id="106" dur="1000" fill="hold"/>
                                        <p:tgtEl>
                                          <p:spTgt spid="59"/>
                                        </p:tgtEl>
                                        <p:attrNameLst>
                                          <p:attrName>ppt_y</p:attrName>
                                        </p:attrNameLst>
                                      </p:cBhvr>
                                      <p:tavLst>
                                        <p:tav tm="0">
                                          <p:val>
                                            <p:strVal val="#ppt_y"/>
                                          </p:val>
                                        </p:tav>
                                        <p:tav tm="100000">
                                          <p:val>
                                            <p:strVal val="#ppt_y"/>
                                          </p:val>
                                        </p:tav>
                                      </p:tavLst>
                                    </p:anim>
                                  </p:childTnLst>
                                </p:cTn>
                              </p:par>
                              <p:par>
                                <p:cTn id="107" presetID="2" presetClass="entr" presetSubtype="2" decel="100000" fill="hold" nodeType="withEffect">
                                  <p:stCondLst>
                                    <p:cond delay="0"/>
                                  </p:stCondLst>
                                  <p:childTnLst>
                                    <p:set>
                                      <p:cBhvr>
                                        <p:cTn id="108" dur="1" fill="hold">
                                          <p:stCondLst>
                                            <p:cond delay="0"/>
                                          </p:stCondLst>
                                        </p:cTn>
                                        <p:tgtEl>
                                          <p:spTgt spid="62"/>
                                        </p:tgtEl>
                                        <p:attrNameLst>
                                          <p:attrName>style.visibility</p:attrName>
                                        </p:attrNameLst>
                                      </p:cBhvr>
                                      <p:to>
                                        <p:strVal val="visible"/>
                                      </p:to>
                                    </p:set>
                                    <p:anim calcmode="lin" valueType="num">
                                      <p:cBhvr additive="base">
                                        <p:cTn id="109" dur="1000" fill="hold"/>
                                        <p:tgtEl>
                                          <p:spTgt spid="62"/>
                                        </p:tgtEl>
                                        <p:attrNameLst>
                                          <p:attrName>ppt_x</p:attrName>
                                        </p:attrNameLst>
                                      </p:cBhvr>
                                      <p:tavLst>
                                        <p:tav tm="0">
                                          <p:val>
                                            <p:strVal val="1+#ppt_w/2"/>
                                          </p:val>
                                        </p:tav>
                                        <p:tav tm="100000">
                                          <p:val>
                                            <p:strVal val="#ppt_x"/>
                                          </p:val>
                                        </p:tav>
                                      </p:tavLst>
                                    </p:anim>
                                    <p:anim calcmode="lin" valueType="num">
                                      <p:cBhvr additive="base">
                                        <p:cTn id="110" dur="10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703420" y="1778606"/>
            <a:ext cx="1166123" cy="1166123"/>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2" name="组合 21"/>
          <p:cNvGrpSpPr/>
          <p:nvPr/>
        </p:nvGrpSpPr>
        <p:grpSpPr>
          <a:xfrm>
            <a:off x="4562289" y="905156"/>
            <a:ext cx="3114000" cy="3114000"/>
            <a:chOff x="4613089" y="790856"/>
            <a:chExt cx="3114000" cy="3114000"/>
          </a:xfrm>
        </p:grpSpPr>
        <p:pic>
          <p:nvPicPr>
            <p:cNvPr id="17" name="图片 16"/>
            <p:cNvPicPr>
              <a:picLocks noChangeAspect="1"/>
            </p:cNvPicPr>
            <p:nvPr/>
          </p:nvPicPr>
          <p:blipFill rotWithShape="1">
            <a:blip r:embed="rId3"/>
            <a:srcRect l="32033" t="42712" r="32595" b="4196"/>
            <a:stretch/>
          </p:blipFill>
          <p:spPr>
            <a:xfrm>
              <a:off x="4613089" y="790856"/>
              <a:ext cx="3112826" cy="3112826"/>
            </a:xfrm>
            <a:prstGeom prst="ellipse">
              <a:avLst/>
            </a:prstGeom>
          </p:spPr>
        </p:pic>
        <p:sp>
          <p:nvSpPr>
            <p:cNvPr id="21" name="椭圆 20"/>
            <p:cNvSpPr/>
            <p:nvPr/>
          </p:nvSpPr>
          <p:spPr>
            <a:xfrm>
              <a:off x="4613089" y="790856"/>
              <a:ext cx="3114000" cy="3114000"/>
            </a:xfrm>
            <a:prstGeom prst="ellipse">
              <a:avLst/>
            </a:prstGeom>
            <a:gradFill flip="none" rotWithShape="1">
              <a:gsLst>
                <a:gs pos="0">
                  <a:srgbClr val="37D1DC">
                    <a:alpha val="40000"/>
                  </a:srgbClr>
                </a:gs>
                <a:gs pos="100000">
                  <a:srgbClr val="5B87E5">
                    <a:alpha val="4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6" name="椭圆 5"/>
          <p:cNvSpPr/>
          <p:nvPr/>
        </p:nvSpPr>
        <p:spPr>
          <a:xfrm>
            <a:off x="4286481" y="2944728"/>
            <a:ext cx="802693" cy="802693"/>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椭圆 6"/>
          <p:cNvSpPr/>
          <p:nvPr/>
        </p:nvSpPr>
        <p:spPr>
          <a:xfrm>
            <a:off x="7172415" y="2944728"/>
            <a:ext cx="551034" cy="551034"/>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椭圆 7"/>
          <p:cNvSpPr/>
          <p:nvPr/>
        </p:nvSpPr>
        <p:spPr>
          <a:xfrm>
            <a:off x="7733838" y="2086150"/>
            <a:ext cx="858578" cy="85857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8163127" y="3258328"/>
            <a:ext cx="375420" cy="37542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椭圆 9"/>
          <p:cNvSpPr/>
          <p:nvPr/>
        </p:nvSpPr>
        <p:spPr>
          <a:xfrm>
            <a:off x="9033984" y="2228182"/>
            <a:ext cx="233387" cy="23338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椭圆 10"/>
          <p:cNvSpPr/>
          <p:nvPr/>
        </p:nvSpPr>
        <p:spPr>
          <a:xfrm>
            <a:off x="2833514" y="2711341"/>
            <a:ext cx="233387" cy="23338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椭圆 11"/>
          <p:cNvSpPr/>
          <p:nvPr/>
        </p:nvSpPr>
        <p:spPr>
          <a:xfrm>
            <a:off x="3328000" y="3720503"/>
            <a:ext cx="375420" cy="37542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3" name="组合 12"/>
          <p:cNvGrpSpPr/>
          <p:nvPr/>
        </p:nvGrpSpPr>
        <p:grpSpPr>
          <a:xfrm>
            <a:off x="3558699" y="4397319"/>
            <a:ext cx="5120006" cy="1380925"/>
            <a:chOff x="874712" y="2958979"/>
            <a:chExt cx="5120006" cy="1380925"/>
          </a:xfrm>
        </p:grpSpPr>
        <p:sp>
          <p:nvSpPr>
            <p:cNvPr id="14" name="矩形 13">
              <a:extLst>
                <a:ext uri="{FF2B5EF4-FFF2-40B4-BE49-F238E27FC236}">
                  <a16:creationId xmlns:a16="http://schemas.microsoft.com/office/drawing/2014/main" id="{E3EB1709-6D20-4440-8800-976CC5E9712E}"/>
                </a:ext>
              </a:extLst>
            </p:cNvPr>
            <p:cNvSpPr/>
            <p:nvPr/>
          </p:nvSpPr>
          <p:spPr>
            <a:xfrm>
              <a:off x="874712" y="3639712"/>
              <a:ext cx="5120006" cy="70019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15" name="矩形 14">
              <a:extLst>
                <a:ext uri="{FF2B5EF4-FFF2-40B4-BE49-F238E27FC236}">
                  <a16:creationId xmlns:a16="http://schemas.microsoft.com/office/drawing/2014/main" id="{CBCE2F27-1948-4AAF-B7D2-B7B4F23C2784}"/>
                </a:ext>
              </a:extLst>
            </p:cNvPr>
            <p:cNvSpPr/>
            <p:nvPr/>
          </p:nvSpPr>
          <p:spPr>
            <a:xfrm>
              <a:off x="1428028" y="2958979"/>
              <a:ext cx="4013374" cy="69980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gradFill>
                    <a:gsLst>
                      <a:gs pos="0">
                        <a:srgbClr val="DE2575"/>
                      </a:gs>
                      <a:gs pos="100000">
                        <a:srgbClr val="FF5130"/>
                      </a:gs>
                    </a:gsLst>
                    <a:lin ang="2700000" scaled="1"/>
                  </a:gradFill>
                  <a:effectLst/>
                  <a:uLnTx/>
                  <a:uFillTx/>
                  <a:latin typeface="时尚中黑简体" panose="01010104010101010101" pitchFamily="2" charset="-122"/>
                  <a:ea typeface="时尚中黑简体" panose="01010104010101010101" pitchFamily="2" charset="-122"/>
                  <a:cs typeface="+mn-cs"/>
                </a:rPr>
                <a:t>标题文字添加</a:t>
              </a:r>
            </a:p>
          </p:txBody>
        </p:sp>
      </p:grpSp>
      <p:sp>
        <p:nvSpPr>
          <p:cNvPr id="16" name="文本框 15"/>
          <p:cNvSpPr txBox="1"/>
          <p:nvPr/>
        </p:nvSpPr>
        <p:spPr>
          <a:xfrm>
            <a:off x="5555672" y="1908158"/>
            <a:ext cx="1127233" cy="110799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prstClr val="white"/>
                </a:solidFill>
                <a:effectLst/>
                <a:uLnTx/>
                <a:uFillTx/>
                <a:latin typeface="Arial"/>
                <a:ea typeface="微软雅黑"/>
                <a:cs typeface="+mn-cs"/>
              </a:rPr>
              <a:t>03</a:t>
            </a:r>
            <a:endParaRPr kumimoji="0" lang="zh-CN" altLang="en-US" sz="6600" b="1" i="0" u="none" strike="noStrike" kern="1200" cap="none" spc="0" normalizeH="0" baseline="0" noProof="0" dirty="0" smtClean="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22703413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0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anim calcmode="lin" valueType="num">
                                      <p:cBhvr>
                                        <p:cTn id="17" dur="500" fill="hold"/>
                                        <p:tgtEl>
                                          <p:spTgt spid="22"/>
                                        </p:tgtEl>
                                        <p:attrNameLst>
                                          <p:attrName>ppt_x</p:attrName>
                                        </p:attrNameLst>
                                      </p:cBhvr>
                                      <p:tavLst>
                                        <p:tav tm="0">
                                          <p:val>
                                            <p:fltVal val="0.5"/>
                                          </p:val>
                                        </p:tav>
                                        <p:tav tm="100000">
                                          <p:val>
                                            <p:strVal val="#ppt_x"/>
                                          </p:val>
                                        </p:tav>
                                      </p:tavLst>
                                    </p:anim>
                                    <p:anim calcmode="lin" valueType="num">
                                      <p:cBhvr>
                                        <p:cTn id="18" dur="500" fill="hold"/>
                                        <p:tgtEl>
                                          <p:spTgt spid="22"/>
                                        </p:tgtEl>
                                        <p:attrNameLst>
                                          <p:attrName>ppt_y</p:attrName>
                                        </p:attrNameLst>
                                      </p:cBhvr>
                                      <p:tavLst>
                                        <p:tav tm="0">
                                          <p:val>
                                            <p:fltVal val="0.5"/>
                                          </p:val>
                                        </p:tav>
                                        <p:tav tm="100000">
                                          <p:val>
                                            <p:strVal val="#ppt_y"/>
                                          </p:val>
                                        </p:tav>
                                      </p:tavLst>
                                    </p:anim>
                                  </p:childTnLst>
                                </p:cTn>
                              </p:par>
                              <p:par>
                                <p:cTn id="19" presetID="10" presetClass="entr" presetSubtype="0" fill="hold" grpId="0" nodeType="withEffect">
                                  <p:stCondLst>
                                    <p:cond delay="2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53" presetClass="entr" presetSubtype="528"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anim calcmode="lin" valueType="num">
                                      <p:cBhvr>
                                        <p:cTn id="27" dur="500" fill="hold"/>
                                        <p:tgtEl>
                                          <p:spTgt spid="6"/>
                                        </p:tgtEl>
                                        <p:attrNameLst>
                                          <p:attrName>ppt_x</p:attrName>
                                        </p:attrNameLst>
                                      </p:cBhvr>
                                      <p:tavLst>
                                        <p:tav tm="0">
                                          <p:val>
                                            <p:fltVal val="0.5"/>
                                          </p:val>
                                        </p:tav>
                                        <p:tav tm="100000">
                                          <p:val>
                                            <p:strVal val="#ppt_x"/>
                                          </p:val>
                                        </p:tav>
                                      </p:tavLst>
                                    </p:anim>
                                    <p:anim calcmode="lin" valueType="num">
                                      <p:cBhvr>
                                        <p:cTn id="28" dur="500" fill="hold"/>
                                        <p:tgtEl>
                                          <p:spTgt spid="6"/>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225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anim calcmode="lin" valueType="num">
                                      <p:cBhvr>
                                        <p:cTn id="34" dur="500" fill="hold"/>
                                        <p:tgtEl>
                                          <p:spTgt spid="7"/>
                                        </p:tgtEl>
                                        <p:attrNameLst>
                                          <p:attrName>ppt_x</p:attrName>
                                        </p:attrNameLst>
                                      </p:cBhvr>
                                      <p:tavLst>
                                        <p:tav tm="0">
                                          <p:val>
                                            <p:fltVal val="0.5"/>
                                          </p:val>
                                        </p:tav>
                                        <p:tav tm="100000">
                                          <p:val>
                                            <p:strVal val="#ppt_x"/>
                                          </p:val>
                                        </p:tav>
                                      </p:tavLst>
                                    </p:anim>
                                    <p:anim calcmode="lin" valueType="num">
                                      <p:cBhvr>
                                        <p:cTn id="35" dur="500" fill="hold"/>
                                        <p:tgtEl>
                                          <p:spTgt spid="7"/>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100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anim calcmode="lin" valueType="num">
                                      <p:cBhvr>
                                        <p:cTn id="41" dur="500" fill="hold"/>
                                        <p:tgtEl>
                                          <p:spTgt spid="8"/>
                                        </p:tgtEl>
                                        <p:attrNameLst>
                                          <p:attrName>ppt_x</p:attrName>
                                        </p:attrNameLst>
                                      </p:cBhvr>
                                      <p:tavLst>
                                        <p:tav tm="0">
                                          <p:val>
                                            <p:fltVal val="0.5"/>
                                          </p:val>
                                        </p:tav>
                                        <p:tav tm="100000">
                                          <p:val>
                                            <p:strVal val="#ppt_x"/>
                                          </p:val>
                                        </p:tav>
                                      </p:tavLst>
                                    </p:anim>
                                    <p:anim calcmode="lin" valueType="num">
                                      <p:cBhvr>
                                        <p:cTn id="42" dur="500" fill="hold"/>
                                        <p:tgtEl>
                                          <p:spTgt spid="8"/>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anim calcmode="lin" valueType="num">
                                      <p:cBhvr>
                                        <p:cTn id="48" dur="500" fill="hold"/>
                                        <p:tgtEl>
                                          <p:spTgt spid="9"/>
                                        </p:tgtEl>
                                        <p:attrNameLst>
                                          <p:attrName>ppt_x</p:attrName>
                                        </p:attrNameLst>
                                      </p:cBhvr>
                                      <p:tavLst>
                                        <p:tav tm="0">
                                          <p:val>
                                            <p:fltVal val="0.5"/>
                                          </p:val>
                                        </p:tav>
                                        <p:tav tm="100000">
                                          <p:val>
                                            <p:strVal val="#ppt_x"/>
                                          </p:val>
                                        </p:tav>
                                      </p:tavLst>
                                    </p:anim>
                                    <p:anim calcmode="lin" valueType="num">
                                      <p:cBhvr>
                                        <p:cTn id="49" dur="500" fill="hold"/>
                                        <p:tgtEl>
                                          <p:spTgt spid="9"/>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175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125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anim calcmode="lin" valueType="num">
                                      <p:cBhvr>
                                        <p:cTn id="62" dur="500" fill="hold"/>
                                        <p:tgtEl>
                                          <p:spTgt spid="11"/>
                                        </p:tgtEl>
                                        <p:attrNameLst>
                                          <p:attrName>ppt_x</p:attrName>
                                        </p:attrNameLst>
                                      </p:cBhvr>
                                      <p:tavLst>
                                        <p:tav tm="0">
                                          <p:val>
                                            <p:fltVal val="0.5"/>
                                          </p:val>
                                        </p:tav>
                                        <p:tav tm="100000">
                                          <p:val>
                                            <p:strVal val="#ppt_x"/>
                                          </p:val>
                                        </p:tav>
                                      </p:tavLst>
                                    </p:anim>
                                    <p:anim calcmode="lin" valueType="num">
                                      <p:cBhvr>
                                        <p:cTn id="63" dur="500" fill="hold"/>
                                        <p:tgtEl>
                                          <p:spTgt spid="11"/>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150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anim calcmode="lin" valueType="num">
                                      <p:cBhvr>
                                        <p:cTn id="69" dur="500" fill="hold"/>
                                        <p:tgtEl>
                                          <p:spTgt spid="12"/>
                                        </p:tgtEl>
                                        <p:attrNameLst>
                                          <p:attrName>ppt_x</p:attrName>
                                        </p:attrNameLst>
                                      </p:cBhvr>
                                      <p:tavLst>
                                        <p:tav tm="0">
                                          <p:val>
                                            <p:fltVal val="0.5"/>
                                          </p:val>
                                        </p:tav>
                                        <p:tav tm="100000">
                                          <p:val>
                                            <p:strVal val="#ppt_x"/>
                                          </p:val>
                                        </p:tav>
                                      </p:tavLst>
                                    </p:anim>
                                    <p:anim calcmode="lin" valueType="num">
                                      <p:cBhvr>
                                        <p:cTn id="70" dur="500" fill="hold"/>
                                        <p:tgtEl>
                                          <p:spTgt spid="12"/>
                                        </p:tgtEl>
                                        <p:attrNameLst>
                                          <p:attrName>ppt_y</p:attrName>
                                        </p:attrNameLst>
                                      </p:cBhvr>
                                      <p:tavLst>
                                        <p:tav tm="0">
                                          <p:val>
                                            <p:fltVal val="0.5"/>
                                          </p:val>
                                        </p:tav>
                                        <p:tav tm="100000">
                                          <p:val>
                                            <p:strVal val="#ppt_y"/>
                                          </p:val>
                                        </p:tav>
                                      </p:tavLst>
                                    </p:anim>
                                  </p:childTnLst>
                                </p:cTn>
                              </p:par>
                            </p:childTnLst>
                          </p:cTn>
                        </p:par>
                        <p:par>
                          <p:cTn id="71" fill="hold">
                            <p:stCondLst>
                              <p:cond delay="3000"/>
                            </p:stCondLst>
                            <p:childTnLst>
                              <p:par>
                                <p:cTn id="72" presetID="42" presetClass="entr" presetSubtype="0"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1000"/>
                                        <p:tgtEl>
                                          <p:spTgt spid="13"/>
                                        </p:tgtEl>
                                      </p:cBhvr>
                                    </p:animEffect>
                                    <p:anim calcmode="lin" valueType="num">
                                      <p:cBhvr>
                                        <p:cTn id="75" dur="1000" fill="hold"/>
                                        <p:tgtEl>
                                          <p:spTgt spid="13"/>
                                        </p:tgtEl>
                                        <p:attrNameLst>
                                          <p:attrName>ppt_x</p:attrName>
                                        </p:attrNameLst>
                                      </p:cBhvr>
                                      <p:tavLst>
                                        <p:tav tm="0">
                                          <p:val>
                                            <p:strVal val="#ppt_x"/>
                                          </p:val>
                                        </p:tav>
                                        <p:tav tm="100000">
                                          <p:val>
                                            <p:strVal val="#ppt_x"/>
                                          </p:val>
                                        </p:tav>
                                      </p:tavLst>
                                    </p:anim>
                                    <p:anim calcmode="lin" valueType="num">
                                      <p:cBhvr>
                                        <p:cTn id="7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6818631" y="2055385"/>
            <a:ext cx="3961764" cy="3428159"/>
            <a:chOff x="6818631" y="2055385"/>
            <a:chExt cx="3961764" cy="3428159"/>
          </a:xfrm>
        </p:grpSpPr>
        <p:sp>
          <p:nvSpPr>
            <p:cNvPr id="20" name="Freeform: Shape 3"/>
            <p:cNvSpPr>
              <a:spLocks/>
            </p:cNvSpPr>
            <p:nvPr/>
          </p:nvSpPr>
          <p:spPr bwMode="auto">
            <a:xfrm>
              <a:off x="6904208" y="2201370"/>
              <a:ext cx="3730200" cy="3196595"/>
            </a:xfrm>
            <a:custGeom>
              <a:avLst/>
              <a:gdLst>
                <a:gd name="T0" fmla="*/ 741 w 741"/>
                <a:gd name="T1" fmla="*/ 635 h 635"/>
                <a:gd name="T2" fmla="*/ 0 w 741"/>
                <a:gd name="T3" fmla="*/ 635 h 635"/>
                <a:gd name="T4" fmla="*/ 0 w 741"/>
                <a:gd name="T5" fmla="*/ 0 h 635"/>
                <a:gd name="T6" fmla="*/ 26 w 741"/>
                <a:gd name="T7" fmla="*/ 0 h 635"/>
                <a:gd name="T8" fmla="*/ 26 w 741"/>
                <a:gd name="T9" fmla="*/ 609 h 635"/>
                <a:gd name="T10" fmla="*/ 741 w 741"/>
                <a:gd name="T11" fmla="*/ 609 h 635"/>
                <a:gd name="T12" fmla="*/ 741 w 741"/>
                <a:gd name="T13" fmla="*/ 635 h 635"/>
              </a:gdLst>
              <a:ahLst/>
              <a:cxnLst>
                <a:cxn ang="0">
                  <a:pos x="T0" y="T1"/>
                </a:cxn>
                <a:cxn ang="0">
                  <a:pos x="T2" y="T3"/>
                </a:cxn>
                <a:cxn ang="0">
                  <a:pos x="T4" y="T5"/>
                </a:cxn>
                <a:cxn ang="0">
                  <a:pos x="T6" y="T7"/>
                </a:cxn>
                <a:cxn ang="0">
                  <a:pos x="T8" y="T9"/>
                </a:cxn>
                <a:cxn ang="0">
                  <a:pos x="T10" y="T11"/>
                </a:cxn>
                <a:cxn ang="0">
                  <a:pos x="T12" y="T13"/>
                </a:cxn>
              </a:cxnLst>
              <a:rect l="0" t="0" r="r" b="b"/>
              <a:pathLst>
                <a:path w="741" h="635">
                  <a:moveTo>
                    <a:pt x="741" y="635"/>
                  </a:moveTo>
                  <a:lnTo>
                    <a:pt x="0" y="635"/>
                  </a:lnTo>
                  <a:lnTo>
                    <a:pt x="0" y="0"/>
                  </a:lnTo>
                  <a:lnTo>
                    <a:pt x="26" y="0"/>
                  </a:lnTo>
                  <a:lnTo>
                    <a:pt x="26" y="609"/>
                  </a:lnTo>
                  <a:lnTo>
                    <a:pt x="741" y="609"/>
                  </a:lnTo>
                  <a:lnTo>
                    <a:pt x="741" y="635"/>
                  </a:lnTo>
                  <a:close/>
                </a:path>
              </a:pathLst>
            </a:custGeom>
            <a:solidFill>
              <a:schemeClr val="bg1">
                <a:lumMod val="85000"/>
              </a:schemeClr>
            </a:solidFill>
            <a:ln>
              <a:noFill/>
            </a:ln>
            <a:extLst/>
          </p:spPr>
          <p:txBody>
            <a:bodyPr anchor="ctr"/>
            <a:lstStyle/>
            <a:p>
              <a:pPr algn="ctr"/>
              <a:endParaRPr/>
            </a:p>
          </p:txBody>
        </p:sp>
        <p:sp>
          <p:nvSpPr>
            <p:cNvPr id="21" name="Oval 4"/>
            <p:cNvSpPr>
              <a:spLocks/>
            </p:cNvSpPr>
            <p:nvPr/>
          </p:nvSpPr>
          <p:spPr bwMode="auto">
            <a:xfrm>
              <a:off x="6818631" y="2055385"/>
              <a:ext cx="297008" cy="297008"/>
            </a:xfrm>
            <a:prstGeom prst="ellipse">
              <a:avLst/>
            </a:prstGeom>
            <a:solidFill>
              <a:schemeClr val="bg1">
                <a:lumMod val="85000"/>
              </a:schemeClr>
            </a:solidFill>
            <a:ln>
              <a:noFill/>
            </a:ln>
            <a:extLst/>
          </p:spPr>
          <p:txBody>
            <a:bodyPr anchor="ctr"/>
            <a:lstStyle/>
            <a:p>
              <a:pPr algn="ctr"/>
              <a:endParaRPr/>
            </a:p>
          </p:txBody>
        </p:sp>
        <p:sp>
          <p:nvSpPr>
            <p:cNvPr id="22" name="Oval 5"/>
            <p:cNvSpPr>
              <a:spLocks/>
            </p:cNvSpPr>
            <p:nvPr/>
          </p:nvSpPr>
          <p:spPr bwMode="auto">
            <a:xfrm>
              <a:off x="10473319" y="5186536"/>
              <a:ext cx="307076" cy="297008"/>
            </a:xfrm>
            <a:prstGeom prst="ellipse">
              <a:avLst/>
            </a:prstGeom>
            <a:solidFill>
              <a:schemeClr val="bg1">
                <a:lumMod val="85000"/>
              </a:schemeClr>
            </a:solidFill>
            <a:ln>
              <a:noFill/>
            </a:ln>
            <a:extLst/>
          </p:spPr>
          <p:txBody>
            <a:bodyPr anchor="ctr"/>
            <a:lstStyle/>
            <a:p>
              <a:pPr algn="ctr"/>
              <a:endParaRPr/>
            </a:p>
          </p:txBody>
        </p:sp>
      </p:grpSp>
      <p:grpSp>
        <p:nvGrpSpPr>
          <p:cNvPr id="53" name="组合 52"/>
          <p:cNvGrpSpPr/>
          <p:nvPr/>
        </p:nvGrpSpPr>
        <p:grpSpPr>
          <a:xfrm>
            <a:off x="7191147" y="2312118"/>
            <a:ext cx="2849248" cy="453060"/>
            <a:chOff x="7191147" y="2312118"/>
            <a:chExt cx="2849248" cy="453060"/>
          </a:xfrm>
        </p:grpSpPr>
        <p:sp>
          <p:nvSpPr>
            <p:cNvPr id="23" name="Freeform: Shape 6"/>
            <p:cNvSpPr>
              <a:spLocks/>
            </p:cNvSpPr>
            <p:nvPr/>
          </p:nvSpPr>
          <p:spPr bwMode="auto">
            <a:xfrm>
              <a:off x="7191147" y="2372526"/>
              <a:ext cx="2758635" cy="332244"/>
            </a:xfrm>
            <a:custGeom>
              <a:avLst/>
              <a:gdLst>
                <a:gd name="T0" fmla="*/ 414 w 414"/>
                <a:gd name="T1" fmla="*/ 25 h 50"/>
                <a:gd name="T2" fmla="*/ 390 w 414"/>
                <a:gd name="T3" fmla="*/ 50 h 50"/>
                <a:gd name="T4" fmla="*/ 25 w 414"/>
                <a:gd name="T5" fmla="*/ 50 h 50"/>
                <a:gd name="T6" fmla="*/ 0 w 414"/>
                <a:gd name="T7" fmla="*/ 25 h 50"/>
                <a:gd name="T8" fmla="*/ 0 w 414"/>
                <a:gd name="T9" fmla="*/ 25 h 50"/>
                <a:gd name="T10" fmla="*/ 25 w 414"/>
                <a:gd name="T11" fmla="*/ 0 h 50"/>
                <a:gd name="T12" fmla="*/ 390 w 414"/>
                <a:gd name="T13" fmla="*/ 0 h 50"/>
                <a:gd name="T14" fmla="*/ 414 w 414"/>
                <a:gd name="T15" fmla="*/ 2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50">
                  <a:moveTo>
                    <a:pt x="414" y="25"/>
                  </a:moveTo>
                  <a:cubicBezTo>
                    <a:pt x="414" y="39"/>
                    <a:pt x="403" y="50"/>
                    <a:pt x="390" y="50"/>
                  </a:cubicBezTo>
                  <a:cubicBezTo>
                    <a:pt x="25" y="50"/>
                    <a:pt x="25" y="50"/>
                    <a:pt x="25" y="50"/>
                  </a:cubicBezTo>
                  <a:cubicBezTo>
                    <a:pt x="11" y="50"/>
                    <a:pt x="0" y="39"/>
                    <a:pt x="0" y="25"/>
                  </a:cubicBezTo>
                  <a:cubicBezTo>
                    <a:pt x="0" y="25"/>
                    <a:pt x="0" y="25"/>
                    <a:pt x="0" y="25"/>
                  </a:cubicBezTo>
                  <a:cubicBezTo>
                    <a:pt x="0" y="11"/>
                    <a:pt x="11" y="0"/>
                    <a:pt x="25" y="0"/>
                  </a:cubicBezTo>
                  <a:cubicBezTo>
                    <a:pt x="390" y="0"/>
                    <a:pt x="390" y="0"/>
                    <a:pt x="390" y="0"/>
                  </a:cubicBezTo>
                  <a:cubicBezTo>
                    <a:pt x="403" y="0"/>
                    <a:pt x="414" y="11"/>
                    <a:pt x="414" y="25"/>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24" name="Oval 7"/>
            <p:cNvSpPr>
              <a:spLocks/>
            </p:cNvSpPr>
            <p:nvPr/>
          </p:nvSpPr>
          <p:spPr bwMode="auto">
            <a:xfrm>
              <a:off x="9647742" y="2367493"/>
              <a:ext cx="342312" cy="347348"/>
            </a:xfrm>
            <a:prstGeom prst="ellipse">
              <a:avLst/>
            </a:prstGeom>
            <a:solidFill>
              <a:schemeClr val="bg1"/>
            </a:solidFill>
            <a:ln>
              <a:noFill/>
            </a:ln>
            <a:extLst/>
          </p:spPr>
          <p:txBody>
            <a:bodyPr anchor="ctr"/>
            <a:lstStyle/>
            <a:p>
              <a:pPr algn="ctr"/>
              <a:endParaRPr/>
            </a:p>
          </p:txBody>
        </p:sp>
        <p:sp>
          <p:nvSpPr>
            <p:cNvPr id="25" name="Freeform: Shape 8"/>
            <p:cNvSpPr>
              <a:spLocks/>
            </p:cNvSpPr>
            <p:nvPr/>
          </p:nvSpPr>
          <p:spPr bwMode="auto">
            <a:xfrm>
              <a:off x="9592367" y="2312118"/>
              <a:ext cx="448028" cy="453060"/>
            </a:xfrm>
            <a:custGeom>
              <a:avLst/>
              <a:gdLst>
                <a:gd name="T0" fmla="*/ 34 w 67"/>
                <a:gd name="T1" fmla="*/ 68 h 68"/>
                <a:gd name="T2" fmla="*/ 0 w 67"/>
                <a:gd name="T3" fmla="*/ 34 h 68"/>
                <a:gd name="T4" fmla="*/ 34 w 67"/>
                <a:gd name="T5" fmla="*/ 0 h 68"/>
                <a:gd name="T6" fmla="*/ 67 w 67"/>
                <a:gd name="T7" fmla="*/ 34 h 68"/>
                <a:gd name="T8" fmla="*/ 34 w 67"/>
                <a:gd name="T9" fmla="*/ 68 h 68"/>
                <a:gd name="T10" fmla="*/ 34 w 67"/>
                <a:gd name="T11" fmla="*/ 16 h 68"/>
                <a:gd name="T12" fmla="*/ 16 w 67"/>
                <a:gd name="T13" fmla="*/ 34 h 68"/>
                <a:gd name="T14" fmla="*/ 34 w 67"/>
                <a:gd name="T15" fmla="*/ 52 h 68"/>
                <a:gd name="T16" fmla="*/ 51 w 67"/>
                <a:gd name="T17" fmla="*/ 34 h 68"/>
                <a:gd name="T18" fmla="*/ 34 w 67"/>
                <a:gd name="T19" fmla="*/ 1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8">
                  <a:moveTo>
                    <a:pt x="34" y="68"/>
                  </a:moveTo>
                  <a:cubicBezTo>
                    <a:pt x="15" y="68"/>
                    <a:pt x="0" y="52"/>
                    <a:pt x="0" y="34"/>
                  </a:cubicBezTo>
                  <a:cubicBezTo>
                    <a:pt x="0" y="15"/>
                    <a:pt x="15" y="0"/>
                    <a:pt x="34" y="0"/>
                  </a:cubicBezTo>
                  <a:cubicBezTo>
                    <a:pt x="52" y="0"/>
                    <a:pt x="67" y="15"/>
                    <a:pt x="67" y="34"/>
                  </a:cubicBezTo>
                  <a:cubicBezTo>
                    <a:pt x="67" y="52"/>
                    <a:pt x="52" y="68"/>
                    <a:pt x="34" y="68"/>
                  </a:cubicBezTo>
                  <a:close/>
                  <a:moveTo>
                    <a:pt x="34" y="16"/>
                  </a:moveTo>
                  <a:cubicBezTo>
                    <a:pt x="24" y="16"/>
                    <a:pt x="16" y="24"/>
                    <a:pt x="16" y="34"/>
                  </a:cubicBezTo>
                  <a:cubicBezTo>
                    <a:pt x="16" y="44"/>
                    <a:pt x="24" y="52"/>
                    <a:pt x="34" y="52"/>
                  </a:cubicBezTo>
                  <a:cubicBezTo>
                    <a:pt x="43" y="52"/>
                    <a:pt x="51" y="44"/>
                    <a:pt x="51" y="34"/>
                  </a:cubicBezTo>
                  <a:cubicBezTo>
                    <a:pt x="51" y="24"/>
                    <a:pt x="43" y="16"/>
                    <a:pt x="34" y="16"/>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grpSp>
      <p:grpSp>
        <p:nvGrpSpPr>
          <p:cNvPr id="54" name="组合 53"/>
          <p:cNvGrpSpPr/>
          <p:nvPr/>
        </p:nvGrpSpPr>
        <p:grpSpPr>
          <a:xfrm>
            <a:off x="7191147" y="3067218"/>
            <a:ext cx="2411291" cy="453060"/>
            <a:chOff x="7191147" y="3067218"/>
            <a:chExt cx="2411291" cy="453060"/>
          </a:xfrm>
        </p:grpSpPr>
        <p:sp>
          <p:nvSpPr>
            <p:cNvPr id="26" name="Freeform: Shape 9"/>
            <p:cNvSpPr>
              <a:spLocks/>
            </p:cNvSpPr>
            <p:nvPr/>
          </p:nvSpPr>
          <p:spPr bwMode="auto">
            <a:xfrm>
              <a:off x="7191147" y="3132662"/>
              <a:ext cx="2270338" cy="332244"/>
            </a:xfrm>
            <a:custGeom>
              <a:avLst/>
              <a:gdLst>
                <a:gd name="T0" fmla="*/ 341 w 341"/>
                <a:gd name="T1" fmla="*/ 25 h 50"/>
                <a:gd name="T2" fmla="*/ 316 w 341"/>
                <a:gd name="T3" fmla="*/ 50 h 50"/>
                <a:gd name="T4" fmla="*/ 25 w 341"/>
                <a:gd name="T5" fmla="*/ 50 h 50"/>
                <a:gd name="T6" fmla="*/ 0 w 341"/>
                <a:gd name="T7" fmla="*/ 25 h 50"/>
                <a:gd name="T8" fmla="*/ 0 w 341"/>
                <a:gd name="T9" fmla="*/ 25 h 50"/>
                <a:gd name="T10" fmla="*/ 25 w 341"/>
                <a:gd name="T11" fmla="*/ 0 h 50"/>
                <a:gd name="T12" fmla="*/ 316 w 341"/>
                <a:gd name="T13" fmla="*/ 0 h 50"/>
                <a:gd name="T14" fmla="*/ 341 w 341"/>
                <a:gd name="T15" fmla="*/ 2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50">
                  <a:moveTo>
                    <a:pt x="341" y="25"/>
                  </a:moveTo>
                  <a:cubicBezTo>
                    <a:pt x="341" y="39"/>
                    <a:pt x="330" y="50"/>
                    <a:pt x="316" y="50"/>
                  </a:cubicBezTo>
                  <a:cubicBezTo>
                    <a:pt x="25" y="50"/>
                    <a:pt x="25" y="50"/>
                    <a:pt x="25" y="50"/>
                  </a:cubicBezTo>
                  <a:cubicBezTo>
                    <a:pt x="11" y="50"/>
                    <a:pt x="0" y="39"/>
                    <a:pt x="0" y="25"/>
                  </a:cubicBezTo>
                  <a:cubicBezTo>
                    <a:pt x="0" y="25"/>
                    <a:pt x="0" y="25"/>
                    <a:pt x="0" y="25"/>
                  </a:cubicBezTo>
                  <a:cubicBezTo>
                    <a:pt x="0" y="11"/>
                    <a:pt x="11" y="0"/>
                    <a:pt x="25" y="0"/>
                  </a:cubicBezTo>
                  <a:cubicBezTo>
                    <a:pt x="316" y="0"/>
                    <a:pt x="316" y="0"/>
                    <a:pt x="316" y="0"/>
                  </a:cubicBezTo>
                  <a:cubicBezTo>
                    <a:pt x="330" y="0"/>
                    <a:pt x="341" y="11"/>
                    <a:pt x="341" y="25"/>
                  </a:cubicBez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27" name="Oval 10"/>
            <p:cNvSpPr>
              <a:spLocks/>
            </p:cNvSpPr>
            <p:nvPr/>
          </p:nvSpPr>
          <p:spPr bwMode="auto">
            <a:xfrm>
              <a:off x="9209782" y="3117558"/>
              <a:ext cx="337280" cy="347348"/>
            </a:xfrm>
            <a:prstGeom prst="ellipse">
              <a:avLst/>
            </a:prstGeom>
            <a:solidFill>
              <a:schemeClr val="bg1"/>
            </a:solidFill>
            <a:ln>
              <a:noFill/>
            </a:ln>
            <a:extLst/>
          </p:spPr>
          <p:txBody>
            <a:bodyPr anchor="ctr"/>
            <a:lstStyle/>
            <a:p>
              <a:pPr algn="ctr"/>
              <a:endParaRPr/>
            </a:p>
          </p:txBody>
        </p:sp>
        <p:sp>
          <p:nvSpPr>
            <p:cNvPr id="28" name="Freeform: Shape 11"/>
            <p:cNvSpPr>
              <a:spLocks/>
            </p:cNvSpPr>
            <p:nvPr/>
          </p:nvSpPr>
          <p:spPr bwMode="auto">
            <a:xfrm>
              <a:off x="9154410" y="3067218"/>
              <a:ext cx="448028" cy="453060"/>
            </a:xfrm>
            <a:custGeom>
              <a:avLst/>
              <a:gdLst>
                <a:gd name="T0" fmla="*/ 33 w 67"/>
                <a:gd name="T1" fmla="*/ 68 h 68"/>
                <a:gd name="T2" fmla="*/ 0 w 67"/>
                <a:gd name="T3" fmla="*/ 34 h 68"/>
                <a:gd name="T4" fmla="*/ 33 w 67"/>
                <a:gd name="T5" fmla="*/ 0 h 68"/>
                <a:gd name="T6" fmla="*/ 67 w 67"/>
                <a:gd name="T7" fmla="*/ 34 h 68"/>
                <a:gd name="T8" fmla="*/ 33 w 67"/>
                <a:gd name="T9" fmla="*/ 68 h 68"/>
                <a:gd name="T10" fmla="*/ 33 w 67"/>
                <a:gd name="T11" fmla="*/ 16 h 68"/>
                <a:gd name="T12" fmla="*/ 16 w 67"/>
                <a:gd name="T13" fmla="*/ 34 h 68"/>
                <a:gd name="T14" fmla="*/ 33 w 67"/>
                <a:gd name="T15" fmla="*/ 52 h 68"/>
                <a:gd name="T16" fmla="*/ 51 w 67"/>
                <a:gd name="T17" fmla="*/ 34 h 68"/>
                <a:gd name="T18" fmla="*/ 33 w 67"/>
                <a:gd name="T19" fmla="*/ 1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8">
                  <a:moveTo>
                    <a:pt x="33" y="68"/>
                  </a:moveTo>
                  <a:cubicBezTo>
                    <a:pt x="15" y="68"/>
                    <a:pt x="0" y="53"/>
                    <a:pt x="0" y="34"/>
                  </a:cubicBezTo>
                  <a:cubicBezTo>
                    <a:pt x="0" y="15"/>
                    <a:pt x="15" y="0"/>
                    <a:pt x="33" y="0"/>
                  </a:cubicBezTo>
                  <a:cubicBezTo>
                    <a:pt x="52" y="0"/>
                    <a:pt x="67" y="15"/>
                    <a:pt x="67" y="34"/>
                  </a:cubicBezTo>
                  <a:cubicBezTo>
                    <a:pt x="67" y="53"/>
                    <a:pt x="52" y="68"/>
                    <a:pt x="33" y="68"/>
                  </a:cubicBezTo>
                  <a:close/>
                  <a:moveTo>
                    <a:pt x="33" y="16"/>
                  </a:moveTo>
                  <a:cubicBezTo>
                    <a:pt x="24" y="16"/>
                    <a:pt x="16" y="24"/>
                    <a:pt x="16" y="34"/>
                  </a:cubicBezTo>
                  <a:cubicBezTo>
                    <a:pt x="16" y="44"/>
                    <a:pt x="24" y="52"/>
                    <a:pt x="33" y="52"/>
                  </a:cubicBezTo>
                  <a:cubicBezTo>
                    <a:pt x="43" y="52"/>
                    <a:pt x="51" y="44"/>
                    <a:pt x="51" y="34"/>
                  </a:cubicBezTo>
                  <a:cubicBezTo>
                    <a:pt x="51" y="24"/>
                    <a:pt x="43" y="16"/>
                    <a:pt x="33" y="16"/>
                  </a:cubicBez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55" name="组合 54"/>
          <p:cNvGrpSpPr/>
          <p:nvPr/>
        </p:nvGrpSpPr>
        <p:grpSpPr>
          <a:xfrm>
            <a:off x="7191147" y="3832387"/>
            <a:ext cx="1777003" cy="448028"/>
            <a:chOff x="7191147" y="3832387"/>
            <a:chExt cx="1777003" cy="448028"/>
          </a:xfrm>
        </p:grpSpPr>
        <p:sp>
          <p:nvSpPr>
            <p:cNvPr id="29" name="Freeform: Shape 12"/>
            <p:cNvSpPr>
              <a:spLocks/>
            </p:cNvSpPr>
            <p:nvPr/>
          </p:nvSpPr>
          <p:spPr bwMode="auto">
            <a:xfrm>
              <a:off x="7191147" y="3892795"/>
              <a:ext cx="1656189" cy="332244"/>
            </a:xfrm>
            <a:custGeom>
              <a:avLst/>
              <a:gdLst>
                <a:gd name="T0" fmla="*/ 249 w 249"/>
                <a:gd name="T1" fmla="*/ 25 h 50"/>
                <a:gd name="T2" fmla="*/ 224 w 249"/>
                <a:gd name="T3" fmla="*/ 50 h 50"/>
                <a:gd name="T4" fmla="*/ 25 w 249"/>
                <a:gd name="T5" fmla="*/ 50 h 50"/>
                <a:gd name="T6" fmla="*/ 0 w 249"/>
                <a:gd name="T7" fmla="*/ 25 h 50"/>
                <a:gd name="T8" fmla="*/ 0 w 249"/>
                <a:gd name="T9" fmla="*/ 25 h 50"/>
                <a:gd name="T10" fmla="*/ 25 w 249"/>
                <a:gd name="T11" fmla="*/ 0 h 50"/>
                <a:gd name="T12" fmla="*/ 224 w 249"/>
                <a:gd name="T13" fmla="*/ 0 h 50"/>
                <a:gd name="T14" fmla="*/ 249 w 249"/>
                <a:gd name="T15" fmla="*/ 2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50">
                  <a:moveTo>
                    <a:pt x="249" y="25"/>
                  </a:moveTo>
                  <a:cubicBezTo>
                    <a:pt x="249" y="38"/>
                    <a:pt x="238" y="50"/>
                    <a:pt x="224" y="50"/>
                  </a:cubicBezTo>
                  <a:cubicBezTo>
                    <a:pt x="25" y="50"/>
                    <a:pt x="25" y="50"/>
                    <a:pt x="25" y="50"/>
                  </a:cubicBezTo>
                  <a:cubicBezTo>
                    <a:pt x="11" y="50"/>
                    <a:pt x="0" y="38"/>
                    <a:pt x="0" y="25"/>
                  </a:cubicBezTo>
                  <a:cubicBezTo>
                    <a:pt x="0" y="25"/>
                    <a:pt x="0" y="25"/>
                    <a:pt x="0" y="25"/>
                  </a:cubicBezTo>
                  <a:cubicBezTo>
                    <a:pt x="0" y="11"/>
                    <a:pt x="11" y="0"/>
                    <a:pt x="25" y="0"/>
                  </a:cubicBezTo>
                  <a:cubicBezTo>
                    <a:pt x="224" y="0"/>
                    <a:pt x="224" y="0"/>
                    <a:pt x="224" y="0"/>
                  </a:cubicBezTo>
                  <a:cubicBezTo>
                    <a:pt x="238" y="0"/>
                    <a:pt x="249" y="11"/>
                    <a:pt x="249" y="25"/>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0" name="Oval 13"/>
            <p:cNvSpPr>
              <a:spLocks/>
            </p:cNvSpPr>
            <p:nvPr/>
          </p:nvSpPr>
          <p:spPr bwMode="auto">
            <a:xfrm>
              <a:off x="8570465" y="3887763"/>
              <a:ext cx="342312" cy="337280"/>
            </a:xfrm>
            <a:prstGeom prst="ellipse">
              <a:avLst/>
            </a:prstGeom>
            <a:solidFill>
              <a:schemeClr val="bg1"/>
            </a:solidFill>
            <a:ln>
              <a:noFill/>
            </a:ln>
            <a:extLst/>
          </p:spPr>
          <p:txBody>
            <a:bodyPr anchor="ctr"/>
            <a:lstStyle/>
            <a:p>
              <a:pPr algn="ctr"/>
              <a:endParaRPr/>
            </a:p>
          </p:txBody>
        </p:sp>
        <p:sp>
          <p:nvSpPr>
            <p:cNvPr id="31" name="Freeform: Shape 14"/>
            <p:cNvSpPr>
              <a:spLocks/>
            </p:cNvSpPr>
            <p:nvPr/>
          </p:nvSpPr>
          <p:spPr bwMode="auto">
            <a:xfrm>
              <a:off x="8515089" y="3832387"/>
              <a:ext cx="453061" cy="448028"/>
            </a:xfrm>
            <a:custGeom>
              <a:avLst/>
              <a:gdLst>
                <a:gd name="T0" fmla="*/ 34 w 68"/>
                <a:gd name="T1" fmla="*/ 67 h 67"/>
                <a:gd name="T2" fmla="*/ 0 w 68"/>
                <a:gd name="T3" fmla="*/ 34 h 67"/>
                <a:gd name="T4" fmla="*/ 34 w 68"/>
                <a:gd name="T5" fmla="*/ 0 h 67"/>
                <a:gd name="T6" fmla="*/ 68 w 68"/>
                <a:gd name="T7" fmla="*/ 34 h 67"/>
                <a:gd name="T8" fmla="*/ 34 w 68"/>
                <a:gd name="T9" fmla="*/ 67 h 67"/>
                <a:gd name="T10" fmla="*/ 34 w 68"/>
                <a:gd name="T11" fmla="*/ 16 h 67"/>
                <a:gd name="T12" fmla="*/ 16 w 68"/>
                <a:gd name="T13" fmla="*/ 34 h 67"/>
                <a:gd name="T14" fmla="*/ 34 w 68"/>
                <a:gd name="T15" fmla="*/ 51 h 67"/>
                <a:gd name="T16" fmla="*/ 52 w 68"/>
                <a:gd name="T17" fmla="*/ 34 h 67"/>
                <a:gd name="T18" fmla="*/ 34 w 68"/>
                <a:gd name="T1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7">
                  <a:moveTo>
                    <a:pt x="34" y="67"/>
                  </a:moveTo>
                  <a:cubicBezTo>
                    <a:pt x="15" y="67"/>
                    <a:pt x="0" y="52"/>
                    <a:pt x="0" y="34"/>
                  </a:cubicBezTo>
                  <a:cubicBezTo>
                    <a:pt x="0" y="15"/>
                    <a:pt x="15" y="0"/>
                    <a:pt x="34" y="0"/>
                  </a:cubicBezTo>
                  <a:cubicBezTo>
                    <a:pt x="53" y="0"/>
                    <a:pt x="68" y="15"/>
                    <a:pt x="68" y="34"/>
                  </a:cubicBezTo>
                  <a:cubicBezTo>
                    <a:pt x="68" y="52"/>
                    <a:pt x="53" y="67"/>
                    <a:pt x="34" y="67"/>
                  </a:cubicBezTo>
                  <a:close/>
                  <a:moveTo>
                    <a:pt x="34" y="16"/>
                  </a:moveTo>
                  <a:cubicBezTo>
                    <a:pt x="24" y="16"/>
                    <a:pt x="16" y="24"/>
                    <a:pt x="16" y="34"/>
                  </a:cubicBezTo>
                  <a:cubicBezTo>
                    <a:pt x="16" y="43"/>
                    <a:pt x="24" y="51"/>
                    <a:pt x="34" y="51"/>
                  </a:cubicBezTo>
                  <a:cubicBezTo>
                    <a:pt x="44" y="51"/>
                    <a:pt x="52" y="43"/>
                    <a:pt x="52" y="34"/>
                  </a:cubicBezTo>
                  <a:cubicBezTo>
                    <a:pt x="52" y="24"/>
                    <a:pt x="44" y="16"/>
                    <a:pt x="34" y="16"/>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grpSp>
      <p:grpSp>
        <p:nvGrpSpPr>
          <p:cNvPr id="56" name="组合 55"/>
          <p:cNvGrpSpPr/>
          <p:nvPr/>
        </p:nvGrpSpPr>
        <p:grpSpPr>
          <a:xfrm>
            <a:off x="7191147" y="4592524"/>
            <a:ext cx="3302309" cy="448028"/>
            <a:chOff x="7191147" y="4592524"/>
            <a:chExt cx="3302309" cy="448028"/>
          </a:xfrm>
        </p:grpSpPr>
        <p:sp>
          <p:nvSpPr>
            <p:cNvPr id="32" name="Freeform: Shape 15"/>
            <p:cNvSpPr>
              <a:spLocks/>
            </p:cNvSpPr>
            <p:nvPr/>
          </p:nvSpPr>
          <p:spPr bwMode="auto">
            <a:xfrm>
              <a:off x="7191147" y="4652932"/>
              <a:ext cx="3211696" cy="327212"/>
            </a:xfrm>
            <a:custGeom>
              <a:avLst/>
              <a:gdLst>
                <a:gd name="T0" fmla="*/ 482 w 482"/>
                <a:gd name="T1" fmla="*/ 25 h 49"/>
                <a:gd name="T2" fmla="*/ 457 w 482"/>
                <a:gd name="T3" fmla="*/ 49 h 49"/>
                <a:gd name="T4" fmla="*/ 25 w 482"/>
                <a:gd name="T5" fmla="*/ 49 h 49"/>
                <a:gd name="T6" fmla="*/ 0 w 482"/>
                <a:gd name="T7" fmla="*/ 25 h 49"/>
                <a:gd name="T8" fmla="*/ 0 w 482"/>
                <a:gd name="T9" fmla="*/ 25 h 49"/>
                <a:gd name="T10" fmla="*/ 25 w 482"/>
                <a:gd name="T11" fmla="*/ 0 h 49"/>
                <a:gd name="T12" fmla="*/ 457 w 482"/>
                <a:gd name="T13" fmla="*/ 0 h 49"/>
                <a:gd name="T14" fmla="*/ 482 w 482"/>
                <a:gd name="T15" fmla="*/ 2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2" h="49">
                  <a:moveTo>
                    <a:pt x="482" y="25"/>
                  </a:moveTo>
                  <a:cubicBezTo>
                    <a:pt x="482" y="38"/>
                    <a:pt x="471" y="49"/>
                    <a:pt x="457" y="49"/>
                  </a:cubicBezTo>
                  <a:cubicBezTo>
                    <a:pt x="25" y="49"/>
                    <a:pt x="25" y="49"/>
                    <a:pt x="25" y="49"/>
                  </a:cubicBezTo>
                  <a:cubicBezTo>
                    <a:pt x="11" y="49"/>
                    <a:pt x="0" y="38"/>
                    <a:pt x="0" y="25"/>
                  </a:cubicBezTo>
                  <a:cubicBezTo>
                    <a:pt x="0" y="25"/>
                    <a:pt x="0" y="25"/>
                    <a:pt x="0" y="25"/>
                  </a:cubicBezTo>
                  <a:cubicBezTo>
                    <a:pt x="0" y="11"/>
                    <a:pt x="11" y="0"/>
                    <a:pt x="25" y="0"/>
                  </a:cubicBezTo>
                  <a:cubicBezTo>
                    <a:pt x="457" y="0"/>
                    <a:pt x="457" y="0"/>
                    <a:pt x="457" y="0"/>
                  </a:cubicBezTo>
                  <a:cubicBezTo>
                    <a:pt x="471" y="0"/>
                    <a:pt x="482" y="11"/>
                    <a:pt x="482" y="25"/>
                  </a:cubicBez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3" name="Oval 16"/>
            <p:cNvSpPr>
              <a:spLocks/>
            </p:cNvSpPr>
            <p:nvPr/>
          </p:nvSpPr>
          <p:spPr bwMode="auto">
            <a:xfrm>
              <a:off x="10095767" y="4647896"/>
              <a:ext cx="347348" cy="337280"/>
            </a:xfrm>
            <a:prstGeom prst="ellipse">
              <a:avLst/>
            </a:prstGeom>
            <a:solidFill>
              <a:schemeClr val="bg1"/>
            </a:solidFill>
            <a:ln>
              <a:noFill/>
            </a:ln>
            <a:extLst/>
          </p:spPr>
          <p:txBody>
            <a:bodyPr anchor="ctr"/>
            <a:lstStyle/>
            <a:p>
              <a:pPr algn="ctr"/>
              <a:endParaRPr/>
            </a:p>
          </p:txBody>
        </p:sp>
        <p:sp>
          <p:nvSpPr>
            <p:cNvPr id="34" name="Freeform: Shape 17"/>
            <p:cNvSpPr>
              <a:spLocks/>
            </p:cNvSpPr>
            <p:nvPr/>
          </p:nvSpPr>
          <p:spPr bwMode="auto">
            <a:xfrm>
              <a:off x="10040395" y="4592524"/>
              <a:ext cx="453061" cy="448028"/>
            </a:xfrm>
            <a:custGeom>
              <a:avLst/>
              <a:gdLst>
                <a:gd name="T0" fmla="*/ 34 w 68"/>
                <a:gd name="T1" fmla="*/ 67 h 67"/>
                <a:gd name="T2" fmla="*/ 0 w 68"/>
                <a:gd name="T3" fmla="*/ 34 h 67"/>
                <a:gd name="T4" fmla="*/ 34 w 68"/>
                <a:gd name="T5" fmla="*/ 0 h 67"/>
                <a:gd name="T6" fmla="*/ 68 w 68"/>
                <a:gd name="T7" fmla="*/ 34 h 67"/>
                <a:gd name="T8" fmla="*/ 34 w 68"/>
                <a:gd name="T9" fmla="*/ 67 h 67"/>
                <a:gd name="T10" fmla="*/ 34 w 68"/>
                <a:gd name="T11" fmla="*/ 16 h 67"/>
                <a:gd name="T12" fmla="*/ 16 w 68"/>
                <a:gd name="T13" fmla="*/ 34 h 67"/>
                <a:gd name="T14" fmla="*/ 34 w 68"/>
                <a:gd name="T15" fmla="*/ 51 h 67"/>
                <a:gd name="T16" fmla="*/ 52 w 68"/>
                <a:gd name="T17" fmla="*/ 34 h 67"/>
                <a:gd name="T18" fmla="*/ 34 w 68"/>
                <a:gd name="T1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7">
                  <a:moveTo>
                    <a:pt x="34" y="67"/>
                  </a:moveTo>
                  <a:cubicBezTo>
                    <a:pt x="15" y="67"/>
                    <a:pt x="0" y="52"/>
                    <a:pt x="0" y="34"/>
                  </a:cubicBezTo>
                  <a:cubicBezTo>
                    <a:pt x="0" y="15"/>
                    <a:pt x="15" y="0"/>
                    <a:pt x="34" y="0"/>
                  </a:cubicBezTo>
                  <a:cubicBezTo>
                    <a:pt x="52" y="0"/>
                    <a:pt x="68" y="15"/>
                    <a:pt x="68" y="34"/>
                  </a:cubicBezTo>
                  <a:cubicBezTo>
                    <a:pt x="68" y="52"/>
                    <a:pt x="52" y="67"/>
                    <a:pt x="34" y="67"/>
                  </a:cubicBezTo>
                  <a:close/>
                  <a:moveTo>
                    <a:pt x="34" y="16"/>
                  </a:moveTo>
                  <a:cubicBezTo>
                    <a:pt x="24" y="16"/>
                    <a:pt x="16" y="24"/>
                    <a:pt x="16" y="34"/>
                  </a:cubicBezTo>
                  <a:cubicBezTo>
                    <a:pt x="16" y="43"/>
                    <a:pt x="24" y="51"/>
                    <a:pt x="34" y="51"/>
                  </a:cubicBezTo>
                  <a:cubicBezTo>
                    <a:pt x="44" y="51"/>
                    <a:pt x="52" y="43"/>
                    <a:pt x="52" y="34"/>
                  </a:cubicBezTo>
                  <a:cubicBezTo>
                    <a:pt x="52" y="24"/>
                    <a:pt x="44" y="16"/>
                    <a:pt x="34" y="16"/>
                  </a:cubicBez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grpSp>
      <p:grpSp>
        <p:nvGrpSpPr>
          <p:cNvPr id="58" name="组合 57"/>
          <p:cNvGrpSpPr/>
          <p:nvPr/>
        </p:nvGrpSpPr>
        <p:grpSpPr>
          <a:xfrm>
            <a:off x="1175897" y="2227427"/>
            <a:ext cx="652904" cy="652904"/>
            <a:chOff x="1175897" y="2227427"/>
            <a:chExt cx="652904" cy="652904"/>
          </a:xfrm>
        </p:grpSpPr>
        <p:sp>
          <p:nvSpPr>
            <p:cNvPr id="18" name="Oval 22"/>
            <p:cNvSpPr/>
            <p:nvPr/>
          </p:nvSpPr>
          <p:spPr>
            <a:xfrm>
              <a:off x="1175897" y="2227427"/>
              <a:ext cx="652904" cy="652904"/>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9" name="TextBox 23"/>
            <p:cNvSpPr txBox="1"/>
            <p:nvPr/>
          </p:nvSpPr>
          <p:spPr>
            <a:xfrm>
              <a:off x="1268403" y="2348197"/>
              <a:ext cx="467891" cy="409333"/>
            </a:xfrm>
            <a:prstGeom prst="rect">
              <a:avLst/>
            </a:prstGeom>
            <a:noFill/>
            <a:ln>
              <a:noFill/>
            </a:ln>
          </p:spPr>
          <p:txBody>
            <a:bodyPr wrap="none">
              <a:normAutofit/>
            </a:bodyPr>
            <a:lstStyle/>
            <a:p>
              <a:pPr algn="ctr"/>
              <a:r>
                <a:rPr lang="en-GB" sz="2000" dirty="0">
                  <a:solidFill>
                    <a:schemeClr val="bg1"/>
                  </a:solidFill>
                </a:rPr>
                <a:t>01</a:t>
              </a:r>
            </a:p>
          </p:txBody>
        </p:sp>
      </p:grpSp>
      <p:grpSp>
        <p:nvGrpSpPr>
          <p:cNvPr id="59" name="组合 58"/>
          <p:cNvGrpSpPr/>
          <p:nvPr/>
        </p:nvGrpSpPr>
        <p:grpSpPr>
          <a:xfrm>
            <a:off x="1175897" y="3467126"/>
            <a:ext cx="652904" cy="652904"/>
            <a:chOff x="1175897" y="3467126"/>
            <a:chExt cx="652904" cy="652904"/>
          </a:xfrm>
        </p:grpSpPr>
        <p:sp>
          <p:nvSpPr>
            <p:cNvPr id="16" name="Oval 28"/>
            <p:cNvSpPr/>
            <p:nvPr/>
          </p:nvSpPr>
          <p:spPr>
            <a:xfrm>
              <a:off x="1175897" y="3467126"/>
              <a:ext cx="652904" cy="652904"/>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7" name="TextBox 29"/>
            <p:cNvSpPr txBox="1"/>
            <p:nvPr/>
          </p:nvSpPr>
          <p:spPr>
            <a:xfrm>
              <a:off x="1268403" y="3587896"/>
              <a:ext cx="467891" cy="409333"/>
            </a:xfrm>
            <a:prstGeom prst="rect">
              <a:avLst/>
            </a:prstGeom>
            <a:noFill/>
            <a:ln>
              <a:noFill/>
            </a:ln>
          </p:spPr>
          <p:txBody>
            <a:bodyPr wrap="none">
              <a:normAutofit/>
            </a:bodyPr>
            <a:lstStyle/>
            <a:p>
              <a:pPr algn="ctr"/>
              <a:r>
                <a:rPr lang="en-GB" sz="2000" dirty="0">
                  <a:solidFill>
                    <a:schemeClr val="bg1"/>
                  </a:solidFill>
                </a:rPr>
                <a:t>02</a:t>
              </a:r>
            </a:p>
          </p:txBody>
        </p:sp>
      </p:grpSp>
      <p:grpSp>
        <p:nvGrpSpPr>
          <p:cNvPr id="60" name="组合 59"/>
          <p:cNvGrpSpPr/>
          <p:nvPr/>
        </p:nvGrpSpPr>
        <p:grpSpPr>
          <a:xfrm>
            <a:off x="1175897" y="4706825"/>
            <a:ext cx="652904" cy="652904"/>
            <a:chOff x="1175897" y="4706825"/>
            <a:chExt cx="652904" cy="652904"/>
          </a:xfrm>
        </p:grpSpPr>
        <p:sp>
          <p:nvSpPr>
            <p:cNvPr id="14" name="Oval 34"/>
            <p:cNvSpPr/>
            <p:nvPr/>
          </p:nvSpPr>
          <p:spPr>
            <a:xfrm>
              <a:off x="1175897" y="4706825"/>
              <a:ext cx="652904" cy="652904"/>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5" name="TextBox 35"/>
            <p:cNvSpPr txBox="1"/>
            <p:nvPr/>
          </p:nvSpPr>
          <p:spPr>
            <a:xfrm>
              <a:off x="1268403" y="4827595"/>
              <a:ext cx="467891" cy="409333"/>
            </a:xfrm>
            <a:prstGeom prst="rect">
              <a:avLst/>
            </a:prstGeom>
            <a:noFill/>
            <a:ln>
              <a:noFill/>
            </a:ln>
          </p:spPr>
          <p:txBody>
            <a:bodyPr wrap="none">
              <a:normAutofit/>
            </a:bodyPr>
            <a:lstStyle/>
            <a:p>
              <a:pPr algn="ctr"/>
              <a:r>
                <a:rPr lang="en-GB" sz="2000">
                  <a:solidFill>
                    <a:schemeClr val="bg1"/>
                  </a:solidFill>
                </a:rPr>
                <a:t>03</a:t>
              </a:r>
            </a:p>
          </p:txBody>
        </p:sp>
      </p:grpSp>
      <p:grpSp>
        <p:nvGrpSpPr>
          <p:cNvPr id="38" name="组合 37"/>
          <p:cNvGrpSpPr/>
          <p:nvPr/>
        </p:nvGrpSpPr>
        <p:grpSpPr>
          <a:xfrm>
            <a:off x="1942624" y="2113620"/>
            <a:ext cx="4203776" cy="869105"/>
            <a:chOff x="874712" y="3344238"/>
            <a:chExt cx="4203776" cy="869105"/>
          </a:xfrm>
        </p:grpSpPr>
        <p:sp>
          <p:nvSpPr>
            <p:cNvPr id="39" name="矩形 38">
              <a:extLst>
                <a:ext uri="{FF2B5EF4-FFF2-40B4-BE49-F238E27FC236}">
                  <a16:creationId xmlns:a16="http://schemas.microsoft.com/office/drawing/2014/main" id="{E3EB1709-6D20-4440-8800-976CC5E9712E}"/>
                </a:ext>
              </a:extLst>
            </p:cNvPr>
            <p:cNvSpPr/>
            <p:nvPr/>
          </p:nvSpPr>
          <p:spPr>
            <a:xfrm>
              <a:off x="874712" y="3677812"/>
              <a:ext cx="4203776"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0" name="矩形 39">
              <a:extLst>
                <a:ext uri="{FF2B5EF4-FFF2-40B4-BE49-F238E27FC236}">
                  <a16:creationId xmlns:a16="http://schemas.microsoft.com/office/drawing/2014/main" id="{CBCE2F27-1948-4AAF-B7D2-B7B4F23C2784}"/>
                </a:ext>
              </a:extLst>
            </p:cNvPr>
            <p:cNvSpPr/>
            <p:nvPr/>
          </p:nvSpPr>
          <p:spPr>
            <a:xfrm>
              <a:off x="874712" y="334423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41" name="组合 40"/>
          <p:cNvGrpSpPr/>
          <p:nvPr/>
        </p:nvGrpSpPr>
        <p:grpSpPr>
          <a:xfrm>
            <a:off x="1942624" y="3368792"/>
            <a:ext cx="4203776" cy="869105"/>
            <a:chOff x="874712" y="3344238"/>
            <a:chExt cx="4203776" cy="869105"/>
          </a:xfrm>
        </p:grpSpPr>
        <p:sp>
          <p:nvSpPr>
            <p:cNvPr id="42" name="矩形 41">
              <a:extLst>
                <a:ext uri="{FF2B5EF4-FFF2-40B4-BE49-F238E27FC236}">
                  <a16:creationId xmlns:a16="http://schemas.microsoft.com/office/drawing/2014/main" id="{E3EB1709-6D20-4440-8800-976CC5E9712E}"/>
                </a:ext>
              </a:extLst>
            </p:cNvPr>
            <p:cNvSpPr/>
            <p:nvPr/>
          </p:nvSpPr>
          <p:spPr>
            <a:xfrm>
              <a:off x="874712" y="3677812"/>
              <a:ext cx="4203776"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3" name="矩形 42">
              <a:extLst>
                <a:ext uri="{FF2B5EF4-FFF2-40B4-BE49-F238E27FC236}">
                  <a16:creationId xmlns:a16="http://schemas.microsoft.com/office/drawing/2014/main" id="{CBCE2F27-1948-4AAF-B7D2-B7B4F23C2784}"/>
                </a:ext>
              </a:extLst>
            </p:cNvPr>
            <p:cNvSpPr/>
            <p:nvPr/>
          </p:nvSpPr>
          <p:spPr>
            <a:xfrm>
              <a:off x="874712" y="334423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44" name="组合 43"/>
          <p:cNvGrpSpPr/>
          <p:nvPr/>
        </p:nvGrpSpPr>
        <p:grpSpPr>
          <a:xfrm>
            <a:off x="1942624" y="4623964"/>
            <a:ext cx="4203776" cy="869105"/>
            <a:chOff x="874712" y="3344238"/>
            <a:chExt cx="4203776" cy="869105"/>
          </a:xfrm>
        </p:grpSpPr>
        <p:sp>
          <p:nvSpPr>
            <p:cNvPr id="45" name="矩形 44">
              <a:extLst>
                <a:ext uri="{FF2B5EF4-FFF2-40B4-BE49-F238E27FC236}">
                  <a16:creationId xmlns:a16="http://schemas.microsoft.com/office/drawing/2014/main" id="{E3EB1709-6D20-4440-8800-976CC5E9712E}"/>
                </a:ext>
              </a:extLst>
            </p:cNvPr>
            <p:cNvSpPr/>
            <p:nvPr/>
          </p:nvSpPr>
          <p:spPr>
            <a:xfrm>
              <a:off x="874712" y="3677812"/>
              <a:ext cx="4203776"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6" name="矩形 45">
              <a:extLst>
                <a:ext uri="{FF2B5EF4-FFF2-40B4-BE49-F238E27FC236}">
                  <a16:creationId xmlns:a16="http://schemas.microsoft.com/office/drawing/2014/main" id="{CBCE2F27-1948-4AAF-B7D2-B7B4F23C2784}"/>
                </a:ext>
              </a:extLst>
            </p:cNvPr>
            <p:cNvSpPr/>
            <p:nvPr/>
          </p:nvSpPr>
          <p:spPr>
            <a:xfrm>
              <a:off x="874712" y="334423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47" name="组合 46"/>
          <p:cNvGrpSpPr/>
          <p:nvPr/>
        </p:nvGrpSpPr>
        <p:grpSpPr>
          <a:xfrm>
            <a:off x="876622" y="365759"/>
            <a:ext cx="934836" cy="547035"/>
            <a:chOff x="681733" y="299449"/>
            <a:chExt cx="1084923" cy="634861"/>
          </a:xfrm>
        </p:grpSpPr>
        <p:sp>
          <p:nvSpPr>
            <p:cNvPr id="48" name="圆角矩形 47"/>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265960385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1+#ppt_w/2"/>
                                          </p:val>
                                        </p:tav>
                                        <p:tav tm="100000">
                                          <p:val>
                                            <p:strVal val="#ppt_x"/>
                                          </p:val>
                                        </p:tav>
                                      </p:tavLst>
                                    </p:anim>
                                    <p:anim calcmode="lin" valueType="num">
                                      <p:cBhvr additive="base">
                                        <p:cTn id="14" dur="500" fill="hold"/>
                                        <p:tgtEl>
                                          <p:spTgt spid="5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10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1+#ppt_w/2"/>
                                          </p:val>
                                        </p:tav>
                                        <p:tav tm="100000">
                                          <p:val>
                                            <p:strVal val="#ppt_x"/>
                                          </p:val>
                                        </p:tav>
                                      </p:tavLst>
                                    </p:anim>
                                    <p:anim calcmode="lin" valueType="num">
                                      <p:cBhvr additive="base">
                                        <p:cTn id="18" dur="500" fill="hold"/>
                                        <p:tgtEl>
                                          <p:spTgt spid="54"/>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0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1+#ppt_w/2"/>
                                          </p:val>
                                        </p:tav>
                                        <p:tav tm="100000">
                                          <p:val>
                                            <p:strVal val="#ppt_x"/>
                                          </p:val>
                                        </p:tav>
                                      </p:tavLst>
                                    </p:anim>
                                    <p:anim calcmode="lin" valueType="num">
                                      <p:cBhvr additive="base">
                                        <p:cTn id="22" dur="500" fill="hold"/>
                                        <p:tgtEl>
                                          <p:spTgt spid="55"/>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3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1+#ppt_w/2"/>
                                          </p:val>
                                        </p:tav>
                                        <p:tav tm="100000">
                                          <p:val>
                                            <p:strVal val="#ppt_x"/>
                                          </p:val>
                                        </p:tav>
                                      </p:tavLst>
                                    </p:anim>
                                    <p:anim calcmode="lin" valueType="num">
                                      <p:cBhvr additive="base">
                                        <p:cTn id="26" dur="500" fill="hold"/>
                                        <p:tgtEl>
                                          <p:spTgt spid="56"/>
                                        </p:tgtEl>
                                        <p:attrNameLst>
                                          <p:attrName>ppt_y</p:attrName>
                                        </p:attrNameLst>
                                      </p:cBhvr>
                                      <p:tavLst>
                                        <p:tav tm="0">
                                          <p:val>
                                            <p:strVal val="#ppt_y"/>
                                          </p:val>
                                        </p:tav>
                                        <p:tav tm="100000">
                                          <p:val>
                                            <p:strVal val="#ppt_y"/>
                                          </p:val>
                                        </p:tav>
                                      </p:tavLst>
                                    </p:anim>
                                  </p:childTnLst>
                                </p:cTn>
                              </p:par>
                            </p:childTnLst>
                          </p:cTn>
                        </p:par>
                        <p:par>
                          <p:cTn id="27" fill="hold">
                            <p:stCondLst>
                              <p:cond delay="1800"/>
                            </p:stCondLst>
                            <p:childTnLst>
                              <p:par>
                                <p:cTn id="28" presetID="53" presetClass="entr" presetSubtype="16"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childTnLst>
                          </p:cTn>
                        </p:par>
                        <p:par>
                          <p:cTn id="33" fill="hold">
                            <p:stCondLst>
                              <p:cond delay="2300"/>
                            </p:stCondLst>
                            <p:childTnLst>
                              <p:par>
                                <p:cTn id="34" presetID="12" presetClass="entr" presetSubtype="8"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p:tgtEl>
                                          <p:spTgt spid="38"/>
                                        </p:tgtEl>
                                        <p:attrNameLst>
                                          <p:attrName>ppt_x</p:attrName>
                                        </p:attrNameLst>
                                      </p:cBhvr>
                                      <p:tavLst>
                                        <p:tav tm="0">
                                          <p:val>
                                            <p:strVal val="#ppt_x-#ppt_w*1.125000"/>
                                          </p:val>
                                        </p:tav>
                                        <p:tav tm="100000">
                                          <p:val>
                                            <p:strVal val="#ppt_x"/>
                                          </p:val>
                                        </p:tav>
                                      </p:tavLst>
                                    </p:anim>
                                    <p:animEffect transition="in" filter="wipe(right)">
                                      <p:cBhvr>
                                        <p:cTn id="37" dur="500"/>
                                        <p:tgtEl>
                                          <p:spTgt spid="38"/>
                                        </p:tgtEl>
                                      </p:cBhvr>
                                    </p:animEffect>
                                  </p:childTnLst>
                                </p:cTn>
                              </p:par>
                            </p:childTnLst>
                          </p:cTn>
                        </p:par>
                        <p:par>
                          <p:cTn id="38" fill="hold">
                            <p:stCondLst>
                              <p:cond delay="2800"/>
                            </p:stCondLst>
                            <p:childTnLst>
                              <p:par>
                                <p:cTn id="39" presetID="53" presetClass="entr" presetSubtype="16"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p:cTn id="41" dur="500" fill="hold"/>
                                        <p:tgtEl>
                                          <p:spTgt spid="59"/>
                                        </p:tgtEl>
                                        <p:attrNameLst>
                                          <p:attrName>ppt_w</p:attrName>
                                        </p:attrNameLst>
                                      </p:cBhvr>
                                      <p:tavLst>
                                        <p:tav tm="0">
                                          <p:val>
                                            <p:fltVal val="0"/>
                                          </p:val>
                                        </p:tav>
                                        <p:tav tm="100000">
                                          <p:val>
                                            <p:strVal val="#ppt_w"/>
                                          </p:val>
                                        </p:tav>
                                      </p:tavLst>
                                    </p:anim>
                                    <p:anim calcmode="lin" valueType="num">
                                      <p:cBhvr>
                                        <p:cTn id="42" dur="500" fill="hold"/>
                                        <p:tgtEl>
                                          <p:spTgt spid="59"/>
                                        </p:tgtEl>
                                        <p:attrNameLst>
                                          <p:attrName>ppt_h</p:attrName>
                                        </p:attrNameLst>
                                      </p:cBhvr>
                                      <p:tavLst>
                                        <p:tav tm="0">
                                          <p:val>
                                            <p:fltVal val="0"/>
                                          </p:val>
                                        </p:tav>
                                        <p:tav tm="100000">
                                          <p:val>
                                            <p:strVal val="#ppt_h"/>
                                          </p:val>
                                        </p:tav>
                                      </p:tavLst>
                                    </p:anim>
                                    <p:animEffect transition="in" filter="fade">
                                      <p:cBhvr>
                                        <p:cTn id="43" dur="500"/>
                                        <p:tgtEl>
                                          <p:spTgt spid="59"/>
                                        </p:tgtEl>
                                      </p:cBhvr>
                                    </p:animEffect>
                                  </p:childTnLst>
                                </p:cTn>
                              </p:par>
                            </p:childTnLst>
                          </p:cTn>
                        </p:par>
                        <p:par>
                          <p:cTn id="44" fill="hold">
                            <p:stCondLst>
                              <p:cond delay="3300"/>
                            </p:stCondLst>
                            <p:childTnLst>
                              <p:par>
                                <p:cTn id="45" presetID="12" presetClass="entr" presetSubtype="8"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p:tgtEl>
                                          <p:spTgt spid="41"/>
                                        </p:tgtEl>
                                        <p:attrNameLst>
                                          <p:attrName>ppt_x</p:attrName>
                                        </p:attrNameLst>
                                      </p:cBhvr>
                                      <p:tavLst>
                                        <p:tav tm="0">
                                          <p:val>
                                            <p:strVal val="#ppt_x-#ppt_w*1.125000"/>
                                          </p:val>
                                        </p:tav>
                                        <p:tav tm="100000">
                                          <p:val>
                                            <p:strVal val="#ppt_x"/>
                                          </p:val>
                                        </p:tav>
                                      </p:tavLst>
                                    </p:anim>
                                    <p:animEffect transition="in" filter="wipe(right)">
                                      <p:cBhvr>
                                        <p:cTn id="48" dur="500"/>
                                        <p:tgtEl>
                                          <p:spTgt spid="41"/>
                                        </p:tgtEl>
                                      </p:cBhvr>
                                    </p:animEffect>
                                  </p:childTnLst>
                                </p:cTn>
                              </p:par>
                            </p:childTnLst>
                          </p:cTn>
                        </p:par>
                        <p:par>
                          <p:cTn id="49" fill="hold">
                            <p:stCondLst>
                              <p:cond delay="3800"/>
                            </p:stCondLst>
                            <p:childTnLst>
                              <p:par>
                                <p:cTn id="50" presetID="53" presetClass="entr" presetSubtype="16" fill="hold" nodeType="afterEffect">
                                  <p:stCondLst>
                                    <p:cond delay="0"/>
                                  </p:stCondLst>
                                  <p:childTnLst>
                                    <p:set>
                                      <p:cBhvr>
                                        <p:cTn id="51" dur="1" fill="hold">
                                          <p:stCondLst>
                                            <p:cond delay="0"/>
                                          </p:stCondLst>
                                        </p:cTn>
                                        <p:tgtEl>
                                          <p:spTgt spid="60"/>
                                        </p:tgtEl>
                                        <p:attrNameLst>
                                          <p:attrName>style.visibility</p:attrName>
                                        </p:attrNameLst>
                                      </p:cBhvr>
                                      <p:to>
                                        <p:strVal val="visible"/>
                                      </p:to>
                                    </p:set>
                                    <p:anim calcmode="lin" valueType="num">
                                      <p:cBhvr>
                                        <p:cTn id="52" dur="500" fill="hold"/>
                                        <p:tgtEl>
                                          <p:spTgt spid="60"/>
                                        </p:tgtEl>
                                        <p:attrNameLst>
                                          <p:attrName>ppt_w</p:attrName>
                                        </p:attrNameLst>
                                      </p:cBhvr>
                                      <p:tavLst>
                                        <p:tav tm="0">
                                          <p:val>
                                            <p:fltVal val="0"/>
                                          </p:val>
                                        </p:tav>
                                        <p:tav tm="100000">
                                          <p:val>
                                            <p:strVal val="#ppt_w"/>
                                          </p:val>
                                        </p:tav>
                                      </p:tavLst>
                                    </p:anim>
                                    <p:anim calcmode="lin" valueType="num">
                                      <p:cBhvr>
                                        <p:cTn id="53" dur="500" fill="hold"/>
                                        <p:tgtEl>
                                          <p:spTgt spid="60"/>
                                        </p:tgtEl>
                                        <p:attrNameLst>
                                          <p:attrName>ppt_h</p:attrName>
                                        </p:attrNameLst>
                                      </p:cBhvr>
                                      <p:tavLst>
                                        <p:tav tm="0">
                                          <p:val>
                                            <p:fltVal val="0"/>
                                          </p:val>
                                        </p:tav>
                                        <p:tav tm="100000">
                                          <p:val>
                                            <p:strVal val="#ppt_h"/>
                                          </p:val>
                                        </p:tav>
                                      </p:tavLst>
                                    </p:anim>
                                    <p:animEffect transition="in" filter="fade">
                                      <p:cBhvr>
                                        <p:cTn id="54" dur="500"/>
                                        <p:tgtEl>
                                          <p:spTgt spid="60"/>
                                        </p:tgtEl>
                                      </p:cBhvr>
                                    </p:animEffect>
                                  </p:childTnLst>
                                </p:cTn>
                              </p:par>
                            </p:childTnLst>
                          </p:cTn>
                        </p:par>
                        <p:par>
                          <p:cTn id="55" fill="hold">
                            <p:stCondLst>
                              <p:cond delay="4300"/>
                            </p:stCondLst>
                            <p:childTnLst>
                              <p:par>
                                <p:cTn id="56" presetID="12" presetClass="entr" presetSubtype="8"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p:tgtEl>
                                          <p:spTgt spid="44"/>
                                        </p:tgtEl>
                                        <p:attrNameLst>
                                          <p:attrName>ppt_x</p:attrName>
                                        </p:attrNameLst>
                                      </p:cBhvr>
                                      <p:tavLst>
                                        <p:tav tm="0">
                                          <p:val>
                                            <p:strVal val="#ppt_x-#ppt_w*1.125000"/>
                                          </p:val>
                                        </p:tav>
                                        <p:tav tm="100000">
                                          <p:val>
                                            <p:strVal val="#ppt_x"/>
                                          </p:val>
                                        </p:tav>
                                      </p:tavLst>
                                    </p:anim>
                                    <p:animEffect transition="in" filter="wipe(right)">
                                      <p:cBhvr>
                                        <p:cTn id="5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lativeShape"/>
          <p:cNvSpPr/>
          <p:nvPr/>
        </p:nvSpPr>
        <p:spPr>
          <a:xfrm>
            <a:off x="2399487" y="3391775"/>
            <a:ext cx="4486791" cy="4252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39" name="组合 38"/>
          <p:cNvGrpSpPr/>
          <p:nvPr/>
        </p:nvGrpSpPr>
        <p:grpSpPr>
          <a:xfrm>
            <a:off x="7040013" y="2095500"/>
            <a:ext cx="3181348" cy="3181350"/>
            <a:chOff x="7040013" y="2095500"/>
            <a:chExt cx="3181348" cy="3181350"/>
          </a:xfrm>
        </p:grpSpPr>
        <p:sp>
          <p:nvSpPr>
            <p:cNvPr id="20" name="BackShape"/>
            <p:cNvSpPr/>
            <p:nvPr/>
          </p:nvSpPr>
          <p:spPr>
            <a:xfrm>
              <a:off x="7040013" y="2095500"/>
              <a:ext cx="3181348" cy="3181350"/>
            </a:xfrm>
            <a:prstGeom prst="donut">
              <a:avLst>
                <a:gd name="adj" fmla="val 16093"/>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ValueShape"/>
            <p:cNvSpPr/>
            <p:nvPr/>
          </p:nvSpPr>
          <p:spPr>
            <a:xfrm>
              <a:off x="7040013" y="2095500"/>
              <a:ext cx="3181348" cy="3181350"/>
            </a:xfrm>
            <a:prstGeom prst="blockArc">
              <a:avLst>
                <a:gd name="adj1" fmla="val 16200000"/>
                <a:gd name="adj2" fmla="val 9288000"/>
                <a:gd name="adj3" fmla="val 16085"/>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40" name="组合 39"/>
          <p:cNvGrpSpPr/>
          <p:nvPr/>
        </p:nvGrpSpPr>
        <p:grpSpPr>
          <a:xfrm>
            <a:off x="1925754" y="2573048"/>
            <a:ext cx="4690946" cy="1454032"/>
            <a:chOff x="1925754" y="2573048"/>
            <a:chExt cx="4690946" cy="1454032"/>
          </a:xfrm>
        </p:grpSpPr>
        <p:sp>
          <p:nvSpPr>
            <p:cNvPr id="7" name="ValueText"/>
            <p:cNvSpPr txBox="1"/>
            <p:nvPr/>
          </p:nvSpPr>
          <p:spPr>
            <a:xfrm>
              <a:off x="1982734" y="2573048"/>
              <a:ext cx="910406" cy="682804"/>
            </a:xfrm>
            <a:prstGeom prst="rect">
              <a:avLst/>
            </a:prstGeom>
          </p:spPr>
          <p:txBody>
            <a:bodyPr wrap="none" lIns="0" tIns="0" rIns="0" bIns="0">
              <a:prstTxWarp prst="textPlain">
                <a:avLst/>
              </a:prstTxWarp>
              <a:normAutofit/>
            </a:bodyPr>
            <a:lstStyle/>
            <a:p>
              <a:r>
                <a:rPr lang="en-US" dirty="0">
                  <a:gradFill>
                    <a:gsLst>
                      <a:gs pos="0">
                        <a:srgbClr val="FF5130">
                          <a:alpha val="90000"/>
                        </a:srgbClr>
                      </a:gs>
                      <a:gs pos="100000">
                        <a:srgbClr val="DE2575">
                          <a:alpha val="90000"/>
                        </a:srgbClr>
                      </a:gs>
                    </a:gsLst>
                    <a:lin ang="2700000" scaled="1"/>
                  </a:gradFill>
                  <a:latin typeface="Impact" panose="020B0806030902050204" pitchFamily="34" charset="0"/>
                </a:rPr>
                <a:t>68%</a:t>
              </a:r>
            </a:p>
          </p:txBody>
        </p:sp>
        <p:sp>
          <p:nvSpPr>
            <p:cNvPr id="24" name="矩形 23">
              <a:extLst>
                <a:ext uri="{FF2B5EF4-FFF2-40B4-BE49-F238E27FC236}">
                  <a16:creationId xmlns:a16="http://schemas.microsoft.com/office/drawing/2014/main" id="{E3EB1709-6D20-4440-8800-976CC5E9712E}"/>
                </a:ext>
              </a:extLst>
            </p:cNvPr>
            <p:cNvSpPr/>
            <p:nvPr/>
          </p:nvSpPr>
          <p:spPr>
            <a:xfrm>
              <a:off x="1925754" y="3326888"/>
              <a:ext cx="4690946" cy="700192"/>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5" name="矩形 24">
              <a:extLst>
                <a:ext uri="{FF2B5EF4-FFF2-40B4-BE49-F238E27FC236}">
                  <a16:creationId xmlns:a16="http://schemas.microsoft.com/office/drawing/2014/main" id="{CBCE2F27-1948-4AAF-B7D2-B7B4F23C2784}"/>
                </a:ext>
              </a:extLst>
            </p:cNvPr>
            <p:cNvSpPr/>
            <p:nvPr/>
          </p:nvSpPr>
          <p:spPr>
            <a:xfrm>
              <a:off x="3030994" y="2772212"/>
              <a:ext cx="2241974" cy="497316"/>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chemeClr val="tx1">
                      <a:lumMod val="75000"/>
                      <a:lumOff val="25000"/>
                    </a:schemeClr>
                  </a:solidFill>
                </a:rPr>
                <a:t>标题文字添加</a:t>
              </a:r>
            </a:p>
          </p:txBody>
        </p:sp>
      </p:grpSp>
      <p:grpSp>
        <p:nvGrpSpPr>
          <p:cNvPr id="41" name="组合 40"/>
          <p:cNvGrpSpPr/>
          <p:nvPr/>
        </p:nvGrpSpPr>
        <p:grpSpPr>
          <a:xfrm>
            <a:off x="1982734" y="4281623"/>
            <a:ext cx="4269778" cy="521475"/>
            <a:chOff x="1982734" y="4281623"/>
            <a:chExt cx="4269778" cy="521475"/>
          </a:xfrm>
        </p:grpSpPr>
        <p:sp>
          <p:nvSpPr>
            <p:cNvPr id="8" name="IconShape"/>
            <p:cNvSpPr>
              <a:spLocks noChangeAspect="1"/>
            </p:cNvSpPr>
            <p:nvPr/>
          </p:nvSpPr>
          <p:spPr bwMode="auto">
            <a:xfrm>
              <a:off x="1982734" y="4281623"/>
              <a:ext cx="396025" cy="521475"/>
            </a:xfrm>
            <a:custGeom>
              <a:avLst/>
              <a:gdLst>
                <a:gd name="connsiteX0" fmla="*/ 59286 w 255588"/>
                <a:gd name="connsiteY0" fmla="*/ 203200 h 336550"/>
                <a:gd name="connsiteX1" fmla="*/ 85635 w 255588"/>
                <a:gd name="connsiteY1" fmla="*/ 231962 h 336550"/>
                <a:gd name="connsiteX2" fmla="*/ 127794 w 255588"/>
                <a:gd name="connsiteY2" fmla="*/ 254187 h 336550"/>
                <a:gd name="connsiteX3" fmla="*/ 168636 w 255588"/>
                <a:gd name="connsiteY3" fmla="*/ 231962 h 336550"/>
                <a:gd name="connsiteX4" fmla="*/ 196302 w 255588"/>
                <a:gd name="connsiteY4" fmla="*/ 203200 h 336550"/>
                <a:gd name="connsiteX5" fmla="*/ 255588 w 255588"/>
                <a:gd name="connsiteY5" fmla="*/ 277719 h 336550"/>
                <a:gd name="connsiteX6" fmla="*/ 255588 w 255588"/>
                <a:gd name="connsiteY6" fmla="*/ 336550 h 336550"/>
                <a:gd name="connsiteX7" fmla="*/ 0 w 255588"/>
                <a:gd name="connsiteY7" fmla="*/ 336550 h 336550"/>
                <a:gd name="connsiteX8" fmla="*/ 0 w 255588"/>
                <a:gd name="connsiteY8" fmla="*/ 277719 h 336550"/>
                <a:gd name="connsiteX9" fmla="*/ 59286 w 255588"/>
                <a:gd name="connsiteY9" fmla="*/ 203200 h 336550"/>
                <a:gd name="connsiteX10" fmla="*/ 126861 w 255588"/>
                <a:gd name="connsiteY10" fmla="*/ 33338 h 336550"/>
                <a:gd name="connsiteX11" fmla="*/ 134715 w 255588"/>
                <a:gd name="connsiteY11" fmla="*/ 34645 h 336550"/>
                <a:gd name="connsiteX12" fmla="*/ 142569 w 255588"/>
                <a:gd name="connsiteY12" fmla="*/ 35953 h 336550"/>
                <a:gd name="connsiteX13" fmla="*/ 150423 w 255588"/>
                <a:gd name="connsiteY13" fmla="*/ 39875 h 336550"/>
                <a:gd name="connsiteX14" fmla="*/ 155659 w 255588"/>
                <a:gd name="connsiteY14" fmla="*/ 43797 h 336550"/>
                <a:gd name="connsiteX15" fmla="*/ 159586 w 255588"/>
                <a:gd name="connsiteY15" fmla="*/ 47719 h 336550"/>
                <a:gd name="connsiteX16" fmla="*/ 160895 w 255588"/>
                <a:gd name="connsiteY16" fmla="*/ 51641 h 336550"/>
                <a:gd name="connsiteX17" fmla="*/ 163513 w 255588"/>
                <a:gd name="connsiteY17" fmla="*/ 55563 h 336550"/>
                <a:gd name="connsiteX18" fmla="*/ 159586 w 255588"/>
                <a:gd name="connsiteY18" fmla="*/ 52948 h 336550"/>
                <a:gd name="connsiteX19" fmla="*/ 151732 w 255588"/>
                <a:gd name="connsiteY19" fmla="*/ 50333 h 336550"/>
                <a:gd name="connsiteX20" fmla="*/ 145187 w 255588"/>
                <a:gd name="connsiteY20" fmla="*/ 49026 h 336550"/>
                <a:gd name="connsiteX21" fmla="*/ 139951 w 255588"/>
                <a:gd name="connsiteY21" fmla="*/ 46411 h 336550"/>
                <a:gd name="connsiteX22" fmla="*/ 133406 w 255588"/>
                <a:gd name="connsiteY22" fmla="*/ 46411 h 336550"/>
                <a:gd name="connsiteX23" fmla="*/ 126861 w 255588"/>
                <a:gd name="connsiteY23" fmla="*/ 46411 h 336550"/>
                <a:gd name="connsiteX24" fmla="*/ 119007 w 255588"/>
                <a:gd name="connsiteY24" fmla="*/ 46411 h 336550"/>
                <a:gd name="connsiteX25" fmla="*/ 112462 w 255588"/>
                <a:gd name="connsiteY25" fmla="*/ 46411 h 336550"/>
                <a:gd name="connsiteX26" fmla="*/ 107226 w 255588"/>
                <a:gd name="connsiteY26" fmla="*/ 49026 h 336550"/>
                <a:gd name="connsiteX27" fmla="*/ 100681 w 255588"/>
                <a:gd name="connsiteY27" fmla="*/ 50333 h 336550"/>
                <a:gd name="connsiteX28" fmla="*/ 92827 w 255588"/>
                <a:gd name="connsiteY28" fmla="*/ 52948 h 336550"/>
                <a:gd name="connsiteX29" fmla="*/ 88900 w 255588"/>
                <a:gd name="connsiteY29" fmla="*/ 55563 h 336550"/>
                <a:gd name="connsiteX30" fmla="*/ 91518 w 255588"/>
                <a:gd name="connsiteY30" fmla="*/ 51641 h 336550"/>
                <a:gd name="connsiteX31" fmla="*/ 94136 w 255588"/>
                <a:gd name="connsiteY31" fmla="*/ 47719 h 336550"/>
                <a:gd name="connsiteX32" fmla="*/ 98063 w 255588"/>
                <a:gd name="connsiteY32" fmla="*/ 43797 h 336550"/>
                <a:gd name="connsiteX33" fmla="*/ 103299 w 255588"/>
                <a:gd name="connsiteY33" fmla="*/ 39875 h 336550"/>
                <a:gd name="connsiteX34" fmla="*/ 109844 w 255588"/>
                <a:gd name="connsiteY34" fmla="*/ 35953 h 336550"/>
                <a:gd name="connsiteX35" fmla="*/ 117698 w 255588"/>
                <a:gd name="connsiteY35" fmla="*/ 34645 h 336550"/>
                <a:gd name="connsiteX36" fmla="*/ 126861 w 255588"/>
                <a:gd name="connsiteY36" fmla="*/ 33338 h 336550"/>
                <a:gd name="connsiteX37" fmla="*/ 127794 w 255588"/>
                <a:gd name="connsiteY37" fmla="*/ 25400 h 336550"/>
                <a:gd name="connsiteX38" fmla="*/ 58097 w 255588"/>
                <a:gd name="connsiteY38" fmla="*/ 93899 h 336550"/>
                <a:gd name="connsiteX39" fmla="*/ 58097 w 255588"/>
                <a:gd name="connsiteY39" fmla="*/ 100485 h 336550"/>
                <a:gd name="connsiteX40" fmla="*/ 51522 w 255588"/>
                <a:gd name="connsiteY40" fmla="*/ 99168 h 336550"/>
                <a:gd name="connsiteX41" fmla="*/ 50207 w 255588"/>
                <a:gd name="connsiteY41" fmla="*/ 99168 h 336550"/>
                <a:gd name="connsiteX42" fmla="*/ 48892 w 255588"/>
                <a:gd name="connsiteY42" fmla="*/ 99168 h 336550"/>
                <a:gd name="connsiteX43" fmla="*/ 44947 w 255588"/>
                <a:gd name="connsiteY43" fmla="*/ 103120 h 336550"/>
                <a:gd name="connsiteX44" fmla="*/ 42317 w 255588"/>
                <a:gd name="connsiteY44" fmla="*/ 121562 h 336550"/>
                <a:gd name="connsiteX45" fmla="*/ 55467 w 255588"/>
                <a:gd name="connsiteY45" fmla="*/ 137370 h 336550"/>
                <a:gd name="connsiteX46" fmla="*/ 60727 w 255588"/>
                <a:gd name="connsiteY46" fmla="*/ 138687 h 336550"/>
                <a:gd name="connsiteX47" fmla="*/ 60727 w 255588"/>
                <a:gd name="connsiteY47" fmla="*/ 142639 h 336550"/>
                <a:gd name="connsiteX48" fmla="*/ 127794 w 255588"/>
                <a:gd name="connsiteY48" fmla="*/ 211138 h 336550"/>
                <a:gd name="connsiteX49" fmla="*/ 193545 w 255588"/>
                <a:gd name="connsiteY49" fmla="*/ 142639 h 336550"/>
                <a:gd name="connsiteX50" fmla="*/ 194860 w 255588"/>
                <a:gd name="connsiteY50" fmla="*/ 138687 h 336550"/>
                <a:gd name="connsiteX51" fmla="*/ 200120 w 255588"/>
                <a:gd name="connsiteY51" fmla="*/ 137370 h 336550"/>
                <a:gd name="connsiteX52" fmla="*/ 213270 w 255588"/>
                <a:gd name="connsiteY52" fmla="*/ 121562 h 336550"/>
                <a:gd name="connsiteX53" fmla="*/ 208010 w 255588"/>
                <a:gd name="connsiteY53" fmla="*/ 100485 h 336550"/>
                <a:gd name="connsiteX54" fmla="*/ 206695 w 255588"/>
                <a:gd name="connsiteY54" fmla="*/ 99168 h 336550"/>
                <a:gd name="connsiteX55" fmla="*/ 204065 w 255588"/>
                <a:gd name="connsiteY55" fmla="*/ 99168 h 336550"/>
                <a:gd name="connsiteX56" fmla="*/ 197490 w 255588"/>
                <a:gd name="connsiteY56" fmla="*/ 100485 h 336550"/>
                <a:gd name="connsiteX57" fmla="*/ 197490 w 255588"/>
                <a:gd name="connsiteY57" fmla="*/ 93899 h 336550"/>
                <a:gd name="connsiteX58" fmla="*/ 127794 w 255588"/>
                <a:gd name="connsiteY58" fmla="*/ 25400 h 336550"/>
                <a:gd name="connsiteX59" fmla="*/ 113355 w 255588"/>
                <a:gd name="connsiteY59" fmla="*/ 0 h 336550"/>
                <a:gd name="connsiteX60" fmla="*/ 125170 w 255588"/>
                <a:gd name="connsiteY60" fmla="*/ 2633 h 336550"/>
                <a:gd name="connsiteX61" fmla="*/ 135672 w 255588"/>
                <a:gd name="connsiteY61" fmla="*/ 0 h 336550"/>
                <a:gd name="connsiteX62" fmla="*/ 147486 w 255588"/>
                <a:gd name="connsiteY62" fmla="*/ 5267 h 336550"/>
                <a:gd name="connsiteX63" fmla="*/ 159301 w 255588"/>
                <a:gd name="connsiteY63" fmla="*/ 5267 h 336550"/>
                <a:gd name="connsiteX64" fmla="*/ 168490 w 255588"/>
                <a:gd name="connsiteY64" fmla="*/ 13167 h 336550"/>
                <a:gd name="connsiteX65" fmla="*/ 180305 w 255588"/>
                <a:gd name="connsiteY65" fmla="*/ 14484 h 336550"/>
                <a:gd name="connsiteX66" fmla="*/ 186869 w 255588"/>
                <a:gd name="connsiteY66" fmla="*/ 25017 h 336550"/>
                <a:gd name="connsiteX67" fmla="*/ 198683 w 255588"/>
                <a:gd name="connsiteY67" fmla="*/ 30284 h 336550"/>
                <a:gd name="connsiteX68" fmla="*/ 202622 w 255588"/>
                <a:gd name="connsiteY68" fmla="*/ 42134 h 336550"/>
                <a:gd name="connsiteX69" fmla="*/ 210498 w 255588"/>
                <a:gd name="connsiteY69" fmla="*/ 50034 h 336550"/>
                <a:gd name="connsiteX70" fmla="*/ 210498 w 255588"/>
                <a:gd name="connsiteY70" fmla="*/ 61884 h 336550"/>
                <a:gd name="connsiteX71" fmla="*/ 214436 w 255588"/>
                <a:gd name="connsiteY71" fmla="*/ 73735 h 336550"/>
                <a:gd name="connsiteX72" fmla="*/ 210498 w 255588"/>
                <a:gd name="connsiteY72" fmla="*/ 84268 h 336550"/>
                <a:gd name="connsiteX73" fmla="*/ 210498 w 255588"/>
                <a:gd name="connsiteY73" fmla="*/ 86902 h 336550"/>
                <a:gd name="connsiteX74" fmla="*/ 226251 w 255588"/>
                <a:gd name="connsiteY74" fmla="*/ 123769 h 336550"/>
                <a:gd name="connsiteX75" fmla="*/ 205247 w 255588"/>
                <a:gd name="connsiteY75" fmla="*/ 148786 h 336550"/>
                <a:gd name="connsiteX76" fmla="*/ 127795 w 255588"/>
                <a:gd name="connsiteY76" fmla="*/ 223838 h 336550"/>
                <a:gd name="connsiteX77" fmla="*/ 50343 w 255588"/>
                <a:gd name="connsiteY77" fmla="*/ 148786 h 336550"/>
                <a:gd name="connsiteX78" fmla="*/ 29339 w 255588"/>
                <a:gd name="connsiteY78" fmla="*/ 123769 h 336550"/>
                <a:gd name="connsiteX79" fmla="*/ 38529 w 255588"/>
                <a:gd name="connsiteY79" fmla="*/ 89535 h 336550"/>
                <a:gd name="connsiteX80" fmla="*/ 38529 w 255588"/>
                <a:gd name="connsiteY80" fmla="*/ 84268 h 336550"/>
                <a:gd name="connsiteX81" fmla="*/ 34590 w 255588"/>
                <a:gd name="connsiteY81" fmla="*/ 73735 h 336550"/>
                <a:gd name="connsiteX82" fmla="*/ 38529 w 255588"/>
                <a:gd name="connsiteY82" fmla="*/ 61884 h 336550"/>
                <a:gd name="connsiteX83" fmla="*/ 38529 w 255588"/>
                <a:gd name="connsiteY83" fmla="*/ 50034 h 336550"/>
                <a:gd name="connsiteX84" fmla="*/ 47718 w 255588"/>
                <a:gd name="connsiteY84" fmla="*/ 42134 h 336550"/>
                <a:gd name="connsiteX85" fmla="*/ 51656 w 255588"/>
                <a:gd name="connsiteY85" fmla="*/ 30284 h 336550"/>
                <a:gd name="connsiteX86" fmla="*/ 62158 w 255588"/>
                <a:gd name="connsiteY86" fmla="*/ 25017 h 336550"/>
                <a:gd name="connsiteX87" fmla="*/ 68722 w 255588"/>
                <a:gd name="connsiteY87" fmla="*/ 14484 h 336550"/>
                <a:gd name="connsiteX88" fmla="*/ 80536 w 255588"/>
                <a:gd name="connsiteY88" fmla="*/ 13167 h 336550"/>
                <a:gd name="connsiteX89" fmla="*/ 89726 w 255588"/>
                <a:gd name="connsiteY89" fmla="*/ 5267 h 336550"/>
                <a:gd name="connsiteX90" fmla="*/ 101540 w 255588"/>
                <a:gd name="connsiteY90" fmla="*/ 5267 h 336550"/>
                <a:gd name="connsiteX91" fmla="*/ 113355 w 255588"/>
                <a:gd name="connsiteY9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5588" h="336550">
                  <a:moveTo>
                    <a:pt x="59286" y="203200"/>
                  </a:moveTo>
                  <a:cubicBezTo>
                    <a:pt x="65873" y="216274"/>
                    <a:pt x="75096" y="226732"/>
                    <a:pt x="85635" y="231962"/>
                  </a:cubicBezTo>
                  <a:cubicBezTo>
                    <a:pt x="109350" y="243728"/>
                    <a:pt x="127794" y="254187"/>
                    <a:pt x="127794" y="254187"/>
                  </a:cubicBezTo>
                  <a:cubicBezTo>
                    <a:pt x="127794" y="254187"/>
                    <a:pt x="144921" y="243728"/>
                    <a:pt x="168636" y="231962"/>
                  </a:cubicBezTo>
                  <a:cubicBezTo>
                    <a:pt x="180493" y="226732"/>
                    <a:pt x="189715" y="216274"/>
                    <a:pt x="196302" y="203200"/>
                  </a:cubicBezTo>
                  <a:cubicBezTo>
                    <a:pt x="231874" y="217581"/>
                    <a:pt x="255588" y="248957"/>
                    <a:pt x="255588" y="277719"/>
                  </a:cubicBezTo>
                  <a:cubicBezTo>
                    <a:pt x="255588" y="277719"/>
                    <a:pt x="255588" y="277719"/>
                    <a:pt x="255588" y="336550"/>
                  </a:cubicBezTo>
                  <a:cubicBezTo>
                    <a:pt x="255588" y="336550"/>
                    <a:pt x="255588" y="336550"/>
                    <a:pt x="0" y="336550"/>
                  </a:cubicBezTo>
                  <a:cubicBezTo>
                    <a:pt x="0" y="336550"/>
                    <a:pt x="0" y="336550"/>
                    <a:pt x="0" y="277719"/>
                  </a:cubicBezTo>
                  <a:cubicBezTo>
                    <a:pt x="0" y="250265"/>
                    <a:pt x="23714" y="217581"/>
                    <a:pt x="59286" y="203200"/>
                  </a:cubicBezTo>
                  <a:close/>
                  <a:moveTo>
                    <a:pt x="126861" y="33338"/>
                  </a:moveTo>
                  <a:cubicBezTo>
                    <a:pt x="129479" y="33338"/>
                    <a:pt x="132097" y="33338"/>
                    <a:pt x="134715" y="34645"/>
                  </a:cubicBezTo>
                  <a:cubicBezTo>
                    <a:pt x="137333" y="34645"/>
                    <a:pt x="139951" y="35953"/>
                    <a:pt x="142569" y="35953"/>
                  </a:cubicBezTo>
                  <a:cubicBezTo>
                    <a:pt x="145187" y="37260"/>
                    <a:pt x="147805" y="38567"/>
                    <a:pt x="150423" y="39875"/>
                  </a:cubicBezTo>
                  <a:cubicBezTo>
                    <a:pt x="151732" y="41182"/>
                    <a:pt x="154350" y="42489"/>
                    <a:pt x="155659" y="43797"/>
                  </a:cubicBezTo>
                  <a:cubicBezTo>
                    <a:pt x="156968" y="45104"/>
                    <a:pt x="158277" y="46411"/>
                    <a:pt x="159586" y="47719"/>
                  </a:cubicBezTo>
                  <a:cubicBezTo>
                    <a:pt x="160895" y="49026"/>
                    <a:pt x="160895" y="50333"/>
                    <a:pt x="160895" y="51641"/>
                  </a:cubicBezTo>
                  <a:cubicBezTo>
                    <a:pt x="162204" y="54256"/>
                    <a:pt x="163513" y="55563"/>
                    <a:pt x="163513" y="55563"/>
                  </a:cubicBezTo>
                  <a:cubicBezTo>
                    <a:pt x="163513" y="55563"/>
                    <a:pt x="162204" y="54256"/>
                    <a:pt x="159586" y="52948"/>
                  </a:cubicBezTo>
                  <a:cubicBezTo>
                    <a:pt x="158277" y="52948"/>
                    <a:pt x="154350" y="51641"/>
                    <a:pt x="151732" y="50333"/>
                  </a:cubicBezTo>
                  <a:cubicBezTo>
                    <a:pt x="149114" y="49026"/>
                    <a:pt x="147805" y="49026"/>
                    <a:pt x="145187" y="49026"/>
                  </a:cubicBezTo>
                  <a:cubicBezTo>
                    <a:pt x="143878" y="47719"/>
                    <a:pt x="141260" y="47719"/>
                    <a:pt x="139951" y="46411"/>
                  </a:cubicBezTo>
                  <a:cubicBezTo>
                    <a:pt x="137333" y="46411"/>
                    <a:pt x="134715" y="46411"/>
                    <a:pt x="133406" y="46411"/>
                  </a:cubicBezTo>
                  <a:cubicBezTo>
                    <a:pt x="130788" y="46411"/>
                    <a:pt x="128170" y="46411"/>
                    <a:pt x="126861" y="46411"/>
                  </a:cubicBezTo>
                  <a:cubicBezTo>
                    <a:pt x="124243" y="46411"/>
                    <a:pt x="121625" y="46411"/>
                    <a:pt x="119007" y="46411"/>
                  </a:cubicBezTo>
                  <a:cubicBezTo>
                    <a:pt x="117698" y="46411"/>
                    <a:pt x="115080" y="46411"/>
                    <a:pt x="112462" y="46411"/>
                  </a:cubicBezTo>
                  <a:cubicBezTo>
                    <a:pt x="111153" y="47719"/>
                    <a:pt x="108535" y="47719"/>
                    <a:pt x="107226" y="49026"/>
                  </a:cubicBezTo>
                  <a:cubicBezTo>
                    <a:pt x="104608" y="49026"/>
                    <a:pt x="103299" y="49026"/>
                    <a:pt x="100681" y="50333"/>
                  </a:cubicBezTo>
                  <a:cubicBezTo>
                    <a:pt x="98063" y="51641"/>
                    <a:pt x="95445" y="52948"/>
                    <a:pt x="92827" y="52948"/>
                  </a:cubicBezTo>
                  <a:cubicBezTo>
                    <a:pt x="90209" y="54256"/>
                    <a:pt x="88900" y="55563"/>
                    <a:pt x="88900" y="55563"/>
                  </a:cubicBezTo>
                  <a:cubicBezTo>
                    <a:pt x="88900" y="55563"/>
                    <a:pt x="90209" y="54256"/>
                    <a:pt x="91518" y="51641"/>
                  </a:cubicBezTo>
                  <a:cubicBezTo>
                    <a:pt x="91518" y="50333"/>
                    <a:pt x="92827" y="49026"/>
                    <a:pt x="94136" y="47719"/>
                  </a:cubicBezTo>
                  <a:cubicBezTo>
                    <a:pt x="95445" y="46411"/>
                    <a:pt x="96754" y="45104"/>
                    <a:pt x="98063" y="43797"/>
                  </a:cubicBezTo>
                  <a:cubicBezTo>
                    <a:pt x="99372" y="42489"/>
                    <a:pt x="100681" y="41182"/>
                    <a:pt x="103299" y="39875"/>
                  </a:cubicBezTo>
                  <a:cubicBezTo>
                    <a:pt x="104608" y="38567"/>
                    <a:pt x="107226" y="37260"/>
                    <a:pt x="109844" y="35953"/>
                  </a:cubicBezTo>
                  <a:cubicBezTo>
                    <a:pt x="112462" y="35953"/>
                    <a:pt x="115080" y="34645"/>
                    <a:pt x="117698" y="34645"/>
                  </a:cubicBezTo>
                  <a:cubicBezTo>
                    <a:pt x="120316" y="33338"/>
                    <a:pt x="124243" y="33338"/>
                    <a:pt x="126861" y="33338"/>
                  </a:cubicBezTo>
                  <a:close/>
                  <a:moveTo>
                    <a:pt x="127794" y="25400"/>
                  </a:moveTo>
                  <a:cubicBezTo>
                    <a:pt x="92288" y="25400"/>
                    <a:pt x="64673" y="53063"/>
                    <a:pt x="58097" y="93899"/>
                  </a:cubicBezTo>
                  <a:cubicBezTo>
                    <a:pt x="58097" y="93899"/>
                    <a:pt x="58097" y="93899"/>
                    <a:pt x="58097" y="100485"/>
                  </a:cubicBezTo>
                  <a:cubicBezTo>
                    <a:pt x="58097" y="100485"/>
                    <a:pt x="58097" y="100485"/>
                    <a:pt x="51522" y="99168"/>
                  </a:cubicBezTo>
                  <a:cubicBezTo>
                    <a:pt x="51522" y="99168"/>
                    <a:pt x="50207" y="99168"/>
                    <a:pt x="50207" y="99168"/>
                  </a:cubicBezTo>
                  <a:cubicBezTo>
                    <a:pt x="50207" y="99168"/>
                    <a:pt x="48892" y="99168"/>
                    <a:pt x="48892" y="99168"/>
                  </a:cubicBezTo>
                  <a:cubicBezTo>
                    <a:pt x="47577" y="99168"/>
                    <a:pt x="46262" y="100485"/>
                    <a:pt x="44947" y="103120"/>
                  </a:cubicBezTo>
                  <a:cubicBezTo>
                    <a:pt x="41002" y="107072"/>
                    <a:pt x="39687" y="113658"/>
                    <a:pt x="42317" y="121562"/>
                  </a:cubicBezTo>
                  <a:cubicBezTo>
                    <a:pt x="44947" y="130783"/>
                    <a:pt x="50207" y="137370"/>
                    <a:pt x="55467" y="137370"/>
                  </a:cubicBezTo>
                  <a:cubicBezTo>
                    <a:pt x="55467" y="137370"/>
                    <a:pt x="55467" y="137370"/>
                    <a:pt x="60727" y="138687"/>
                  </a:cubicBezTo>
                  <a:cubicBezTo>
                    <a:pt x="60727" y="138687"/>
                    <a:pt x="60727" y="138687"/>
                    <a:pt x="60727" y="142639"/>
                  </a:cubicBezTo>
                  <a:cubicBezTo>
                    <a:pt x="69933" y="176888"/>
                    <a:pt x="96233" y="211138"/>
                    <a:pt x="127794" y="211138"/>
                  </a:cubicBezTo>
                  <a:cubicBezTo>
                    <a:pt x="159354" y="211138"/>
                    <a:pt x="184340" y="176888"/>
                    <a:pt x="193545" y="142639"/>
                  </a:cubicBezTo>
                  <a:cubicBezTo>
                    <a:pt x="193545" y="142639"/>
                    <a:pt x="193545" y="142639"/>
                    <a:pt x="194860" y="138687"/>
                  </a:cubicBezTo>
                  <a:cubicBezTo>
                    <a:pt x="194860" y="138687"/>
                    <a:pt x="194860" y="138687"/>
                    <a:pt x="200120" y="137370"/>
                  </a:cubicBezTo>
                  <a:cubicBezTo>
                    <a:pt x="204065" y="137370"/>
                    <a:pt x="210640" y="130783"/>
                    <a:pt x="213270" y="121562"/>
                  </a:cubicBezTo>
                  <a:cubicBezTo>
                    <a:pt x="215900" y="112341"/>
                    <a:pt x="213270" y="103120"/>
                    <a:pt x="208010" y="100485"/>
                  </a:cubicBezTo>
                  <a:cubicBezTo>
                    <a:pt x="208010" y="100485"/>
                    <a:pt x="206695" y="99168"/>
                    <a:pt x="206695" y="99168"/>
                  </a:cubicBezTo>
                  <a:cubicBezTo>
                    <a:pt x="205380" y="99168"/>
                    <a:pt x="205380" y="99168"/>
                    <a:pt x="204065" y="99168"/>
                  </a:cubicBezTo>
                  <a:cubicBezTo>
                    <a:pt x="204065" y="99168"/>
                    <a:pt x="204065" y="99168"/>
                    <a:pt x="197490" y="100485"/>
                  </a:cubicBezTo>
                  <a:cubicBezTo>
                    <a:pt x="197490" y="100485"/>
                    <a:pt x="197490" y="100485"/>
                    <a:pt x="197490" y="93899"/>
                  </a:cubicBezTo>
                  <a:cubicBezTo>
                    <a:pt x="190915" y="53063"/>
                    <a:pt x="163299" y="25400"/>
                    <a:pt x="127794" y="25400"/>
                  </a:cubicBezTo>
                  <a:close/>
                  <a:moveTo>
                    <a:pt x="113355" y="0"/>
                  </a:moveTo>
                  <a:cubicBezTo>
                    <a:pt x="117293" y="0"/>
                    <a:pt x="121231" y="2633"/>
                    <a:pt x="125170" y="2633"/>
                  </a:cubicBezTo>
                  <a:cubicBezTo>
                    <a:pt x="129108" y="2633"/>
                    <a:pt x="133046" y="0"/>
                    <a:pt x="135672" y="0"/>
                  </a:cubicBezTo>
                  <a:cubicBezTo>
                    <a:pt x="139610" y="0"/>
                    <a:pt x="143548" y="5267"/>
                    <a:pt x="147486" y="5267"/>
                  </a:cubicBezTo>
                  <a:cubicBezTo>
                    <a:pt x="151425" y="6583"/>
                    <a:pt x="155363" y="3950"/>
                    <a:pt x="159301" y="5267"/>
                  </a:cubicBezTo>
                  <a:cubicBezTo>
                    <a:pt x="163239" y="6583"/>
                    <a:pt x="164552" y="10533"/>
                    <a:pt x="168490" y="13167"/>
                  </a:cubicBezTo>
                  <a:cubicBezTo>
                    <a:pt x="172428" y="14484"/>
                    <a:pt x="177679" y="13167"/>
                    <a:pt x="180305" y="14484"/>
                  </a:cubicBezTo>
                  <a:cubicBezTo>
                    <a:pt x="182930" y="17117"/>
                    <a:pt x="184243" y="22384"/>
                    <a:pt x="186869" y="25017"/>
                  </a:cubicBezTo>
                  <a:cubicBezTo>
                    <a:pt x="190807" y="27650"/>
                    <a:pt x="196058" y="27650"/>
                    <a:pt x="198683" y="30284"/>
                  </a:cubicBezTo>
                  <a:cubicBezTo>
                    <a:pt x="201309" y="32917"/>
                    <a:pt x="199996" y="38184"/>
                    <a:pt x="202622" y="42134"/>
                  </a:cubicBezTo>
                  <a:cubicBezTo>
                    <a:pt x="203934" y="44767"/>
                    <a:pt x="209185" y="46084"/>
                    <a:pt x="210498" y="50034"/>
                  </a:cubicBezTo>
                  <a:cubicBezTo>
                    <a:pt x="211811" y="53984"/>
                    <a:pt x="209185" y="57934"/>
                    <a:pt x="210498" y="61884"/>
                  </a:cubicBezTo>
                  <a:cubicBezTo>
                    <a:pt x="210498" y="65835"/>
                    <a:pt x="214436" y="69785"/>
                    <a:pt x="214436" y="73735"/>
                  </a:cubicBezTo>
                  <a:cubicBezTo>
                    <a:pt x="214436" y="77685"/>
                    <a:pt x="210498" y="80318"/>
                    <a:pt x="210498" y="84268"/>
                  </a:cubicBezTo>
                  <a:cubicBezTo>
                    <a:pt x="210498" y="85585"/>
                    <a:pt x="210498" y="85585"/>
                    <a:pt x="210498" y="86902"/>
                  </a:cubicBezTo>
                  <a:cubicBezTo>
                    <a:pt x="223625" y="90852"/>
                    <a:pt x="230189" y="106652"/>
                    <a:pt x="226251" y="123769"/>
                  </a:cubicBezTo>
                  <a:cubicBezTo>
                    <a:pt x="222313" y="136936"/>
                    <a:pt x="214436" y="146153"/>
                    <a:pt x="205247" y="148786"/>
                  </a:cubicBezTo>
                  <a:cubicBezTo>
                    <a:pt x="194745" y="185654"/>
                    <a:pt x="165865" y="223838"/>
                    <a:pt x="127795" y="223838"/>
                  </a:cubicBezTo>
                  <a:cubicBezTo>
                    <a:pt x="89726" y="223838"/>
                    <a:pt x="60845" y="185654"/>
                    <a:pt x="50343" y="148786"/>
                  </a:cubicBezTo>
                  <a:cubicBezTo>
                    <a:pt x="41154" y="146153"/>
                    <a:pt x="33278" y="136936"/>
                    <a:pt x="29339" y="123769"/>
                  </a:cubicBezTo>
                  <a:cubicBezTo>
                    <a:pt x="25401" y="109285"/>
                    <a:pt x="30652" y="96119"/>
                    <a:pt x="38529" y="89535"/>
                  </a:cubicBezTo>
                  <a:cubicBezTo>
                    <a:pt x="38529" y="88218"/>
                    <a:pt x="39841" y="85585"/>
                    <a:pt x="38529" y="84268"/>
                  </a:cubicBezTo>
                  <a:cubicBezTo>
                    <a:pt x="38529" y="80318"/>
                    <a:pt x="34590" y="77685"/>
                    <a:pt x="34590" y="73735"/>
                  </a:cubicBezTo>
                  <a:cubicBezTo>
                    <a:pt x="34590" y="69785"/>
                    <a:pt x="38529" y="65835"/>
                    <a:pt x="38529" y="61884"/>
                  </a:cubicBezTo>
                  <a:cubicBezTo>
                    <a:pt x="39841" y="57934"/>
                    <a:pt x="37216" y="53984"/>
                    <a:pt x="38529" y="50034"/>
                  </a:cubicBezTo>
                  <a:cubicBezTo>
                    <a:pt x="39841" y="46084"/>
                    <a:pt x="45092" y="44767"/>
                    <a:pt x="47718" y="42134"/>
                  </a:cubicBezTo>
                  <a:cubicBezTo>
                    <a:pt x="49031" y="38184"/>
                    <a:pt x="49031" y="32917"/>
                    <a:pt x="51656" y="30284"/>
                  </a:cubicBezTo>
                  <a:cubicBezTo>
                    <a:pt x="52969" y="27650"/>
                    <a:pt x="59532" y="27650"/>
                    <a:pt x="62158" y="25017"/>
                  </a:cubicBezTo>
                  <a:cubicBezTo>
                    <a:pt x="64783" y="22384"/>
                    <a:pt x="66096" y="17117"/>
                    <a:pt x="68722" y="14484"/>
                  </a:cubicBezTo>
                  <a:cubicBezTo>
                    <a:pt x="72660" y="13167"/>
                    <a:pt x="77911" y="14484"/>
                    <a:pt x="80536" y="13167"/>
                  </a:cubicBezTo>
                  <a:cubicBezTo>
                    <a:pt x="84475" y="10533"/>
                    <a:pt x="85787" y="6583"/>
                    <a:pt x="89726" y="5267"/>
                  </a:cubicBezTo>
                  <a:cubicBezTo>
                    <a:pt x="93664" y="3950"/>
                    <a:pt x="98915" y="6583"/>
                    <a:pt x="101540" y="5267"/>
                  </a:cubicBezTo>
                  <a:cubicBezTo>
                    <a:pt x="105478" y="5267"/>
                    <a:pt x="109417" y="0"/>
                    <a:pt x="113355" y="0"/>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9" name="IconShape"/>
            <p:cNvSpPr>
              <a:spLocks noChangeAspect="1"/>
            </p:cNvSpPr>
            <p:nvPr/>
          </p:nvSpPr>
          <p:spPr bwMode="auto">
            <a:xfrm>
              <a:off x="2536129" y="4281623"/>
              <a:ext cx="396025" cy="521475"/>
            </a:xfrm>
            <a:custGeom>
              <a:avLst/>
              <a:gdLst>
                <a:gd name="connsiteX0" fmla="*/ 59286 w 255588"/>
                <a:gd name="connsiteY0" fmla="*/ 203200 h 336550"/>
                <a:gd name="connsiteX1" fmla="*/ 85635 w 255588"/>
                <a:gd name="connsiteY1" fmla="*/ 231962 h 336550"/>
                <a:gd name="connsiteX2" fmla="*/ 127794 w 255588"/>
                <a:gd name="connsiteY2" fmla="*/ 254187 h 336550"/>
                <a:gd name="connsiteX3" fmla="*/ 168636 w 255588"/>
                <a:gd name="connsiteY3" fmla="*/ 231962 h 336550"/>
                <a:gd name="connsiteX4" fmla="*/ 196302 w 255588"/>
                <a:gd name="connsiteY4" fmla="*/ 203200 h 336550"/>
                <a:gd name="connsiteX5" fmla="*/ 255588 w 255588"/>
                <a:gd name="connsiteY5" fmla="*/ 277719 h 336550"/>
                <a:gd name="connsiteX6" fmla="*/ 255588 w 255588"/>
                <a:gd name="connsiteY6" fmla="*/ 336550 h 336550"/>
                <a:gd name="connsiteX7" fmla="*/ 0 w 255588"/>
                <a:gd name="connsiteY7" fmla="*/ 336550 h 336550"/>
                <a:gd name="connsiteX8" fmla="*/ 0 w 255588"/>
                <a:gd name="connsiteY8" fmla="*/ 277719 h 336550"/>
                <a:gd name="connsiteX9" fmla="*/ 59286 w 255588"/>
                <a:gd name="connsiteY9" fmla="*/ 203200 h 336550"/>
                <a:gd name="connsiteX10" fmla="*/ 126861 w 255588"/>
                <a:gd name="connsiteY10" fmla="*/ 33338 h 336550"/>
                <a:gd name="connsiteX11" fmla="*/ 134715 w 255588"/>
                <a:gd name="connsiteY11" fmla="*/ 34645 h 336550"/>
                <a:gd name="connsiteX12" fmla="*/ 142569 w 255588"/>
                <a:gd name="connsiteY12" fmla="*/ 35953 h 336550"/>
                <a:gd name="connsiteX13" fmla="*/ 150423 w 255588"/>
                <a:gd name="connsiteY13" fmla="*/ 39875 h 336550"/>
                <a:gd name="connsiteX14" fmla="*/ 155659 w 255588"/>
                <a:gd name="connsiteY14" fmla="*/ 43797 h 336550"/>
                <a:gd name="connsiteX15" fmla="*/ 159586 w 255588"/>
                <a:gd name="connsiteY15" fmla="*/ 47719 h 336550"/>
                <a:gd name="connsiteX16" fmla="*/ 160895 w 255588"/>
                <a:gd name="connsiteY16" fmla="*/ 51641 h 336550"/>
                <a:gd name="connsiteX17" fmla="*/ 163513 w 255588"/>
                <a:gd name="connsiteY17" fmla="*/ 55563 h 336550"/>
                <a:gd name="connsiteX18" fmla="*/ 159586 w 255588"/>
                <a:gd name="connsiteY18" fmla="*/ 52948 h 336550"/>
                <a:gd name="connsiteX19" fmla="*/ 151732 w 255588"/>
                <a:gd name="connsiteY19" fmla="*/ 50333 h 336550"/>
                <a:gd name="connsiteX20" fmla="*/ 145187 w 255588"/>
                <a:gd name="connsiteY20" fmla="*/ 49026 h 336550"/>
                <a:gd name="connsiteX21" fmla="*/ 139951 w 255588"/>
                <a:gd name="connsiteY21" fmla="*/ 46411 h 336550"/>
                <a:gd name="connsiteX22" fmla="*/ 133406 w 255588"/>
                <a:gd name="connsiteY22" fmla="*/ 46411 h 336550"/>
                <a:gd name="connsiteX23" fmla="*/ 126861 w 255588"/>
                <a:gd name="connsiteY23" fmla="*/ 46411 h 336550"/>
                <a:gd name="connsiteX24" fmla="*/ 119007 w 255588"/>
                <a:gd name="connsiteY24" fmla="*/ 46411 h 336550"/>
                <a:gd name="connsiteX25" fmla="*/ 112462 w 255588"/>
                <a:gd name="connsiteY25" fmla="*/ 46411 h 336550"/>
                <a:gd name="connsiteX26" fmla="*/ 107226 w 255588"/>
                <a:gd name="connsiteY26" fmla="*/ 49026 h 336550"/>
                <a:gd name="connsiteX27" fmla="*/ 100681 w 255588"/>
                <a:gd name="connsiteY27" fmla="*/ 50333 h 336550"/>
                <a:gd name="connsiteX28" fmla="*/ 92827 w 255588"/>
                <a:gd name="connsiteY28" fmla="*/ 52948 h 336550"/>
                <a:gd name="connsiteX29" fmla="*/ 88900 w 255588"/>
                <a:gd name="connsiteY29" fmla="*/ 55563 h 336550"/>
                <a:gd name="connsiteX30" fmla="*/ 91518 w 255588"/>
                <a:gd name="connsiteY30" fmla="*/ 51641 h 336550"/>
                <a:gd name="connsiteX31" fmla="*/ 94136 w 255588"/>
                <a:gd name="connsiteY31" fmla="*/ 47719 h 336550"/>
                <a:gd name="connsiteX32" fmla="*/ 98063 w 255588"/>
                <a:gd name="connsiteY32" fmla="*/ 43797 h 336550"/>
                <a:gd name="connsiteX33" fmla="*/ 103299 w 255588"/>
                <a:gd name="connsiteY33" fmla="*/ 39875 h 336550"/>
                <a:gd name="connsiteX34" fmla="*/ 109844 w 255588"/>
                <a:gd name="connsiteY34" fmla="*/ 35953 h 336550"/>
                <a:gd name="connsiteX35" fmla="*/ 117698 w 255588"/>
                <a:gd name="connsiteY35" fmla="*/ 34645 h 336550"/>
                <a:gd name="connsiteX36" fmla="*/ 126861 w 255588"/>
                <a:gd name="connsiteY36" fmla="*/ 33338 h 336550"/>
                <a:gd name="connsiteX37" fmla="*/ 127794 w 255588"/>
                <a:gd name="connsiteY37" fmla="*/ 25400 h 336550"/>
                <a:gd name="connsiteX38" fmla="*/ 58097 w 255588"/>
                <a:gd name="connsiteY38" fmla="*/ 93899 h 336550"/>
                <a:gd name="connsiteX39" fmla="*/ 58097 w 255588"/>
                <a:gd name="connsiteY39" fmla="*/ 100485 h 336550"/>
                <a:gd name="connsiteX40" fmla="*/ 51522 w 255588"/>
                <a:gd name="connsiteY40" fmla="*/ 99168 h 336550"/>
                <a:gd name="connsiteX41" fmla="*/ 50207 w 255588"/>
                <a:gd name="connsiteY41" fmla="*/ 99168 h 336550"/>
                <a:gd name="connsiteX42" fmla="*/ 48892 w 255588"/>
                <a:gd name="connsiteY42" fmla="*/ 99168 h 336550"/>
                <a:gd name="connsiteX43" fmla="*/ 44947 w 255588"/>
                <a:gd name="connsiteY43" fmla="*/ 103120 h 336550"/>
                <a:gd name="connsiteX44" fmla="*/ 42317 w 255588"/>
                <a:gd name="connsiteY44" fmla="*/ 121562 h 336550"/>
                <a:gd name="connsiteX45" fmla="*/ 55467 w 255588"/>
                <a:gd name="connsiteY45" fmla="*/ 137370 h 336550"/>
                <a:gd name="connsiteX46" fmla="*/ 60727 w 255588"/>
                <a:gd name="connsiteY46" fmla="*/ 138687 h 336550"/>
                <a:gd name="connsiteX47" fmla="*/ 60727 w 255588"/>
                <a:gd name="connsiteY47" fmla="*/ 142639 h 336550"/>
                <a:gd name="connsiteX48" fmla="*/ 127794 w 255588"/>
                <a:gd name="connsiteY48" fmla="*/ 211138 h 336550"/>
                <a:gd name="connsiteX49" fmla="*/ 193545 w 255588"/>
                <a:gd name="connsiteY49" fmla="*/ 142639 h 336550"/>
                <a:gd name="connsiteX50" fmla="*/ 194860 w 255588"/>
                <a:gd name="connsiteY50" fmla="*/ 138687 h 336550"/>
                <a:gd name="connsiteX51" fmla="*/ 200120 w 255588"/>
                <a:gd name="connsiteY51" fmla="*/ 137370 h 336550"/>
                <a:gd name="connsiteX52" fmla="*/ 213270 w 255588"/>
                <a:gd name="connsiteY52" fmla="*/ 121562 h 336550"/>
                <a:gd name="connsiteX53" fmla="*/ 208010 w 255588"/>
                <a:gd name="connsiteY53" fmla="*/ 100485 h 336550"/>
                <a:gd name="connsiteX54" fmla="*/ 206695 w 255588"/>
                <a:gd name="connsiteY54" fmla="*/ 99168 h 336550"/>
                <a:gd name="connsiteX55" fmla="*/ 204065 w 255588"/>
                <a:gd name="connsiteY55" fmla="*/ 99168 h 336550"/>
                <a:gd name="connsiteX56" fmla="*/ 197490 w 255588"/>
                <a:gd name="connsiteY56" fmla="*/ 100485 h 336550"/>
                <a:gd name="connsiteX57" fmla="*/ 197490 w 255588"/>
                <a:gd name="connsiteY57" fmla="*/ 93899 h 336550"/>
                <a:gd name="connsiteX58" fmla="*/ 127794 w 255588"/>
                <a:gd name="connsiteY58" fmla="*/ 25400 h 336550"/>
                <a:gd name="connsiteX59" fmla="*/ 113355 w 255588"/>
                <a:gd name="connsiteY59" fmla="*/ 0 h 336550"/>
                <a:gd name="connsiteX60" fmla="*/ 125170 w 255588"/>
                <a:gd name="connsiteY60" fmla="*/ 2633 h 336550"/>
                <a:gd name="connsiteX61" fmla="*/ 135672 w 255588"/>
                <a:gd name="connsiteY61" fmla="*/ 0 h 336550"/>
                <a:gd name="connsiteX62" fmla="*/ 147486 w 255588"/>
                <a:gd name="connsiteY62" fmla="*/ 5267 h 336550"/>
                <a:gd name="connsiteX63" fmla="*/ 159301 w 255588"/>
                <a:gd name="connsiteY63" fmla="*/ 5267 h 336550"/>
                <a:gd name="connsiteX64" fmla="*/ 168490 w 255588"/>
                <a:gd name="connsiteY64" fmla="*/ 13167 h 336550"/>
                <a:gd name="connsiteX65" fmla="*/ 180305 w 255588"/>
                <a:gd name="connsiteY65" fmla="*/ 14484 h 336550"/>
                <a:gd name="connsiteX66" fmla="*/ 186869 w 255588"/>
                <a:gd name="connsiteY66" fmla="*/ 25017 h 336550"/>
                <a:gd name="connsiteX67" fmla="*/ 198683 w 255588"/>
                <a:gd name="connsiteY67" fmla="*/ 30284 h 336550"/>
                <a:gd name="connsiteX68" fmla="*/ 202622 w 255588"/>
                <a:gd name="connsiteY68" fmla="*/ 42134 h 336550"/>
                <a:gd name="connsiteX69" fmla="*/ 210498 w 255588"/>
                <a:gd name="connsiteY69" fmla="*/ 50034 h 336550"/>
                <a:gd name="connsiteX70" fmla="*/ 210498 w 255588"/>
                <a:gd name="connsiteY70" fmla="*/ 61884 h 336550"/>
                <a:gd name="connsiteX71" fmla="*/ 214436 w 255588"/>
                <a:gd name="connsiteY71" fmla="*/ 73735 h 336550"/>
                <a:gd name="connsiteX72" fmla="*/ 210498 w 255588"/>
                <a:gd name="connsiteY72" fmla="*/ 84268 h 336550"/>
                <a:gd name="connsiteX73" fmla="*/ 210498 w 255588"/>
                <a:gd name="connsiteY73" fmla="*/ 86902 h 336550"/>
                <a:gd name="connsiteX74" fmla="*/ 226251 w 255588"/>
                <a:gd name="connsiteY74" fmla="*/ 123769 h 336550"/>
                <a:gd name="connsiteX75" fmla="*/ 205247 w 255588"/>
                <a:gd name="connsiteY75" fmla="*/ 148786 h 336550"/>
                <a:gd name="connsiteX76" fmla="*/ 127795 w 255588"/>
                <a:gd name="connsiteY76" fmla="*/ 223838 h 336550"/>
                <a:gd name="connsiteX77" fmla="*/ 50343 w 255588"/>
                <a:gd name="connsiteY77" fmla="*/ 148786 h 336550"/>
                <a:gd name="connsiteX78" fmla="*/ 29339 w 255588"/>
                <a:gd name="connsiteY78" fmla="*/ 123769 h 336550"/>
                <a:gd name="connsiteX79" fmla="*/ 38529 w 255588"/>
                <a:gd name="connsiteY79" fmla="*/ 89535 h 336550"/>
                <a:gd name="connsiteX80" fmla="*/ 38529 w 255588"/>
                <a:gd name="connsiteY80" fmla="*/ 84268 h 336550"/>
                <a:gd name="connsiteX81" fmla="*/ 34590 w 255588"/>
                <a:gd name="connsiteY81" fmla="*/ 73735 h 336550"/>
                <a:gd name="connsiteX82" fmla="*/ 38529 w 255588"/>
                <a:gd name="connsiteY82" fmla="*/ 61884 h 336550"/>
                <a:gd name="connsiteX83" fmla="*/ 38529 w 255588"/>
                <a:gd name="connsiteY83" fmla="*/ 50034 h 336550"/>
                <a:gd name="connsiteX84" fmla="*/ 47718 w 255588"/>
                <a:gd name="connsiteY84" fmla="*/ 42134 h 336550"/>
                <a:gd name="connsiteX85" fmla="*/ 51656 w 255588"/>
                <a:gd name="connsiteY85" fmla="*/ 30284 h 336550"/>
                <a:gd name="connsiteX86" fmla="*/ 62158 w 255588"/>
                <a:gd name="connsiteY86" fmla="*/ 25017 h 336550"/>
                <a:gd name="connsiteX87" fmla="*/ 68722 w 255588"/>
                <a:gd name="connsiteY87" fmla="*/ 14484 h 336550"/>
                <a:gd name="connsiteX88" fmla="*/ 80536 w 255588"/>
                <a:gd name="connsiteY88" fmla="*/ 13167 h 336550"/>
                <a:gd name="connsiteX89" fmla="*/ 89726 w 255588"/>
                <a:gd name="connsiteY89" fmla="*/ 5267 h 336550"/>
                <a:gd name="connsiteX90" fmla="*/ 101540 w 255588"/>
                <a:gd name="connsiteY90" fmla="*/ 5267 h 336550"/>
                <a:gd name="connsiteX91" fmla="*/ 113355 w 255588"/>
                <a:gd name="connsiteY9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5588" h="336550">
                  <a:moveTo>
                    <a:pt x="59286" y="203200"/>
                  </a:moveTo>
                  <a:cubicBezTo>
                    <a:pt x="65873" y="216274"/>
                    <a:pt x="75096" y="226732"/>
                    <a:pt x="85635" y="231962"/>
                  </a:cubicBezTo>
                  <a:cubicBezTo>
                    <a:pt x="109350" y="243728"/>
                    <a:pt x="127794" y="254187"/>
                    <a:pt x="127794" y="254187"/>
                  </a:cubicBezTo>
                  <a:cubicBezTo>
                    <a:pt x="127794" y="254187"/>
                    <a:pt x="144921" y="243728"/>
                    <a:pt x="168636" y="231962"/>
                  </a:cubicBezTo>
                  <a:cubicBezTo>
                    <a:pt x="180493" y="226732"/>
                    <a:pt x="189715" y="216274"/>
                    <a:pt x="196302" y="203200"/>
                  </a:cubicBezTo>
                  <a:cubicBezTo>
                    <a:pt x="231874" y="217581"/>
                    <a:pt x="255588" y="248957"/>
                    <a:pt x="255588" y="277719"/>
                  </a:cubicBezTo>
                  <a:cubicBezTo>
                    <a:pt x="255588" y="277719"/>
                    <a:pt x="255588" y="277719"/>
                    <a:pt x="255588" y="336550"/>
                  </a:cubicBezTo>
                  <a:cubicBezTo>
                    <a:pt x="255588" y="336550"/>
                    <a:pt x="255588" y="336550"/>
                    <a:pt x="0" y="336550"/>
                  </a:cubicBezTo>
                  <a:cubicBezTo>
                    <a:pt x="0" y="336550"/>
                    <a:pt x="0" y="336550"/>
                    <a:pt x="0" y="277719"/>
                  </a:cubicBezTo>
                  <a:cubicBezTo>
                    <a:pt x="0" y="250265"/>
                    <a:pt x="23714" y="217581"/>
                    <a:pt x="59286" y="203200"/>
                  </a:cubicBezTo>
                  <a:close/>
                  <a:moveTo>
                    <a:pt x="126861" y="33338"/>
                  </a:moveTo>
                  <a:cubicBezTo>
                    <a:pt x="129479" y="33338"/>
                    <a:pt x="132097" y="33338"/>
                    <a:pt x="134715" y="34645"/>
                  </a:cubicBezTo>
                  <a:cubicBezTo>
                    <a:pt x="137333" y="34645"/>
                    <a:pt x="139951" y="35953"/>
                    <a:pt x="142569" y="35953"/>
                  </a:cubicBezTo>
                  <a:cubicBezTo>
                    <a:pt x="145187" y="37260"/>
                    <a:pt x="147805" y="38567"/>
                    <a:pt x="150423" y="39875"/>
                  </a:cubicBezTo>
                  <a:cubicBezTo>
                    <a:pt x="151732" y="41182"/>
                    <a:pt x="154350" y="42489"/>
                    <a:pt x="155659" y="43797"/>
                  </a:cubicBezTo>
                  <a:cubicBezTo>
                    <a:pt x="156968" y="45104"/>
                    <a:pt x="158277" y="46411"/>
                    <a:pt x="159586" y="47719"/>
                  </a:cubicBezTo>
                  <a:cubicBezTo>
                    <a:pt x="160895" y="49026"/>
                    <a:pt x="160895" y="50333"/>
                    <a:pt x="160895" y="51641"/>
                  </a:cubicBezTo>
                  <a:cubicBezTo>
                    <a:pt x="162204" y="54256"/>
                    <a:pt x="163513" y="55563"/>
                    <a:pt x="163513" y="55563"/>
                  </a:cubicBezTo>
                  <a:cubicBezTo>
                    <a:pt x="163513" y="55563"/>
                    <a:pt x="162204" y="54256"/>
                    <a:pt x="159586" y="52948"/>
                  </a:cubicBezTo>
                  <a:cubicBezTo>
                    <a:pt x="158277" y="52948"/>
                    <a:pt x="154350" y="51641"/>
                    <a:pt x="151732" y="50333"/>
                  </a:cubicBezTo>
                  <a:cubicBezTo>
                    <a:pt x="149114" y="49026"/>
                    <a:pt x="147805" y="49026"/>
                    <a:pt x="145187" y="49026"/>
                  </a:cubicBezTo>
                  <a:cubicBezTo>
                    <a:pt x="143878" y="47719"/>
                    <a:pt x="141260" y="47719"/>
                    <a:pt x="139951" y="46411"/>
                  </a:cubicBezTo>
                  <a:cubicBezTo>
                    <a:pt x="137333" y="46411"/>
                    <a:pt x="134715" y="46411"/>
                    <a:pt x="133406" y="46411"/>
                  </a:cubicBezTo>
                  <a:cubicBezTo>
                    <a:pt x="130788" y="46411"/>
                    <a:pt x="128170" y="46411"/>
                    <a:pt x="126861" y="46411"/>
                  </a:cubicBezTo>
                  <a:cubicBezTo>
                    <a:pt x="124243" y="46411"/>
                    <a:pt x="121625" y="46411"/>
                    <a:pt x="119007" y="46411"/>
                  </a:cubicBezTo>
                  <a:cubicBezTo>
                    <a:pt x="117698" y="46411"/>
                    <a:pt x="115080" y="46411"/>
                    <a:pt x="112462" y="46411"/>
                  </a:cubicBezTo>
                  <a:cubicBezTo>
                    <a:pt x="111153" y="47719"/>
                    <a:pt x="108535" y="47719"/>
                    <a:pt x="107226" y="49026"/>
                  </a:cubicBezTo>
                  <a:cubicBezTo>
                    <a:pt x="104608" y="49026"/>
                    <a:pt x="103299" y="49026"/>
                    <a:pt x="100681" y="50333"/>
                  </a:cubicBezTo>
                  <a:cubicBezTo>
                    <a:pt x="98063" y="51641"/>
                    <a:pt x="95445" y="52948"/>
                    <a:pt x="92827" y="52948"/>
                  </a:cubicBezTo>
                  <a:cubicBezTo>
                    <a:pt x="90209" y="54256"/>
                    <a:pt x="88900" y="55563"/>
                    <a:pt x="88900" y="55563"/>
                  </a:cubicBezTo>
                  <a:cubicBezTo>
                    <a:pt x="88900" y="55563"/>
                    <a:pt x="90209" y="54256"/>
                    <a:pt x="91518" y="51641"/>
                  </a:cubicBezTo>
                  <a:cubicBezTo>
                    <a:pt x="91518" y="50333"/>
                    <a:pt x="92827" y="49026"/>
                    <a:pt x="94136" y="47719"/>
                  </a:cubicBezTo>
                  <a:cubicBezTo>
                    <a:pt x="95445" y="46411"/>
                    <a:pt x="96754" y="45104"/>
                    <a:pt x="98063" y="43797"/>
                  </a:cubicBezTo>
                  <a:cubicBezTo>
                    <a:pt x="99372" y="42489"/>
                    <a:pt x="100681" y="41182"/>
                    <a:pt x="103299" y="39875"/>
                  </a:cubicBezTo>
                  <a:cubicBezTo>
                    <a:pt x="104608" y="38567"/>
                    <a:pt x="107226" y="37260"/>
                    <a:pt x="109844" y="35953"/>
                  </a:cubicBezTo>
                  <a:cubicBezTo>
                    <a:pt x="112462" y="35953"/>
                    <a:pt x="115080" y="34645"/>
                    <a:pt x="117698" y="34645"/>
                  </a:cubicBezTo>
                  <a:cubicBezTo>
                    <a:pt x="120316" y="33338"/>
                    <a:pt x="124243" y="33338"/>
                    <a:pt x="126861" y="33338"/>
                  </a:cubicBezTo>
                  <a:close/>
                  <a:moveTo>
                    <a:pt x="127794" y="25400"/>
                  </a:moveTo>
                  <a:cubicBezTo>
                    <a:pt x="92288" y="25400"/>
                    <a:pt x="64673" y="53063"/>
                    <a:pt x="58097" y="93899"/>
                  </a:cubicBezTo>
                  <a:cubicBezTo>
                    <a:pt x="58097" y="93899"/>
                    <a:pt x="58097" y="93899"/>
                    <a:pt x="58097" y="100485"/>
                  </a:cubicBezTo>
                  <a:cubicBezTo>
                    <a:pt x="58097" y="100485"/>
                    <a:pt x="58097" y="100485"/>
                    <a:pt x="51522" y="99168"/>
                  </a:cubicBezTo>
                  <a:cubicBezTo>
                    <a:pt x="51522" y="99168"/>
                    <a:pt x="50207" y="99168"/>
                    <a:pt x="50207" y="99168"/>
                  </a:cubicBezTo>
                  <a:cubicBezTo>
                    <a:pt x="50207" y="99168"/>
                    <a:pt x="48892" y="99168"/>
                    <a:pt x="48892" y="99168"/>
                  </a:cubicBezTo>
                  <a:cubicBezTo>
                    <a:pt x="47577" y="99168"/>
                    <a:pt x="46262" y="100485"/>
                    <a:pt x="44947" y="103120"/>
                  </a:cubicBezTo>
                  <a:cubicBezTo>
                    <a:pt x="41002" y="107072"/>
                    <a:pt x="39687" y="113658"/>
                    <a:pt x="42317" y="121562"/>
                  </a:cubicBezTo>
                  <a:cubicBezTo>
                    <a:pt x="44947" y="130783"/>
                    <a:pt x="50207" y="137370"/>
                    <a:pt x="55467" y="137370"/>
                  </a:cubicBezTo>
                  <a:cubicBezTo>
                    <a:pt x="55467" y="137370"/>
                    <a:pt x="55467" y="137370"/>
                    <a:pt x="60727" y="138687"/>
                  </a:cubicBezTo>
                  <a:cubicBezTo>
                    <a:pt x="60727" y="138687"/>
                    <a:pt x="60727" y="138687"/>
                    <a:pt x="60727" y="142639"/>
                  </a:cubicBezTo>
                  <a:cubicBezTo>
                    <a:pt x="69933" y="176888"/>
                    <a:pt x="96233" y="211138"/>
                    <a:pt x="127794" y="211138"/>
                  </a:cubicBezTo>
                  <a:cubicBezTo>
                    <a:pt x="159354" y="211138"/>
                    <a:pt x="184340" y="176888"/>
                    <a:pt x="193545" y="142639"/>
                  </a:cubicBezTo>
                  <a:cubicBezTo>
                    <a:pt x="193545" y="142639"/>
                    <a:pt x="193545" y="142639"/>
                    <a:pt x="194860" y="138687"/>
                  </a:cubicBezTo>
                  <a:cubicBezTo>
                    <a:pt x="194860" y="138687"/>
                    <a:pt x="194860" y="138687"/>
                    <a:pt x="200120" y="137370"/>
                  </a:cubicBezTo>
                  <a:cubicBezTo>
                    <a:pt x="204065" y="137370"/>
                    <a:pt x="210640" y="130783"/>
                    <a:pt x="213270" y="121562"/>
                  </a:cubicBezTo>
                  <a:cubicBezTo>
                    <a:pt x="215900" y="112341"/>
                    <a:pt x="213270" y="103120"/>
                    <a:pt x="208010" y="100485"/>
                  </a:cubicBezTo>
                  <a:cubicBezTo>
                    <a:pt x="208010" y="100485"/>
                    <a:pt x="206695" y="99168"/>
                    <a:pt x="206695" y="99168"/>
                  </a:cubicBezTo>
                  <a:cubicBezTo>
                    <a:pt x="205380" y="99168"/>
                    <a:pt x="205380" y="99168"/>
                    <a:pt x="204065" y="99168"/>
                  </a:cubicBezTo>
                  <a:cubicBezTo>
                    <a:pt x="204065" y="99168"/>
                    <a:pt x="204065" y="99168"/>
                    <a:pt x="197490" y="100485"/>
                  </a:cubicBezTo>
                  <a:cubicBezTo>
                    <a:pt x="197490" y="100485"/>
                    <a:pt x="197490" y="100485"/>
                    <a:pt x="197490" y="93899"/>
                  </a:cubicBezTo>
                  <a:cubicBezTo>
                    <a:pt x="190915" y="53063"/>
                    <a:pt x="163299" y="25400"/>
                    <a:pt x="127794" y="25400"/>
                  </a:cubicBezTo>
                  <a:close/>
                  <a:moveTo>
                    <a:pt x="113355" y="0"/>
                  </a:moveTo>
                  <a:cubicBezTo>
                    <a:pt x="117293" y="0"/>
                    <a:pt x="121231" y="2633"/>
                    <a:pt x="125170" y="2633"/>
                  </a:cubicBezTo>
                  <a:cubicBezTo>
                    <a:pt x="129108" y="2633"/>
                    <a:pt x="133046" y="0"/>
                    <a:pt x="135672" y="0"/>
                  </a:cubicBezTo>
                  <a:cubicBezTo>
                    <a:pt x="139610" y="0"/>
                    <a:pt x="143548" y="5267"/>
                    <a:pt x="147486" y="5267"/>
                  </a:cubicBezTo>
                  <a:cubicBezTo>
                    <a:pt x="151425" y="6583"/>
                    <a:pt x="155363" y="3950"/>
                    <a:pt x="159301" y="5267"/>
                  </a:cubicBezTo>
                  <a:cubicBezTo>
                    <a:pt x="163239" y="6583"/>
                    <a:pt x="164552" y="10533"/>
                    <a:pt x="168490" y="13167"/>
                  </a:cubicBezTo>
                  <a:cubicBezTo>
                    <a:pt x="172428" y="14484"/>
                    <a:pt x="177679" y="13167"/>
                    <a:pt x="180305" y="14484"/>
                  </a:cubicBezTo>
                  <a:cubicBezTo>
                    <a:pt x="182930" y="17117"/>
                    <a:pt x="184243" y="22384"/>
                    <a:pt x="186869" y="25017"/>
                  </a:cubicBezTo>
                  <a:cubicBezTo>
                    <a:pt x="190807" y="27650"/>
                    <a:pt x="196058" y="27650"/>
                    <a:pt x="198683" y="30284"/>
                  </a:cubicBezTo>
                  <a:cubicBezTo>
                    <a:pt x="201309" y="32917"/>
                    <a:pt x="199996" y="38184"/>
                    <a:pt x="202622" y="42134"/>
                  </a:cubicBezTo>
                  <a:cubicBezTo>
                    <a:pt x="203934" y="44767"/>
                    <a:pt x="209185" y="46084"/>
                    <a:pt x="210498" y="50034"/>
                  </a:cubicBezTo>
                  <a:cubicBezTo>
                    <a:pt x="211811" y="53984"/>
                    <a:pt x="209185" y="57934"/>
                    <a:pt x="210498" y="61884"/>
                  </a:cubicBezTo>
                  <a:cubicBezTo>
                    <a:pt x="210498" y="65835"/>
                    <a:pt x="214436" y="69785"/>
                    <a:pt x="214436" y="73735"/>
                  </a:cubicBezTo>
                  <a:cubicBezTo>
                    <a:pt x="214436" y="77685"/>
                    <a:pt x="210498" y="80318"/>
                    <a:pt x="210498" y="84268"/>
                  </a:cubicBezTo>
                  <a:cubicBezTo>
                    <a:pt x="210498" y="85585"/>
                    <a:pt x="210498" y="85585"/>
                    <a:pt x="210498" y="86902"/>
                  </a:cubicBezTo>
                  <a:cubicBezTo>
                    <a:pt x="223625" y="90852"/>
                    <a:pt x="230189" y="106652"/>
                    <a:pt x="226251" y="123769"/>
                  </a:cubicBezTo>
                  <a:cubicBezTo>
                    <a:pt x="222313" y="136936"/>
                    <a:pt x="214436" y="146153"/>
                    <a:pt x="205247" y="148786"/>
                  </a:cubicBezTo>
                  <a:cubicBezTo>
                    <a:pt x="194745" y="185654"/>
                    <a:pt x="165865" y="223838"/>
                    <a:pt x="127795" y="223838"/>
                  </a:cubicBezTo>
                  <a:cubicBezTo>
                    <a:pt x="89726" y="223838"/>
                    <a:pt x="60845" y="185654"/>
                    <a:pt x="50343" y="148786"/>
                  </a:cubicBezTo>
                  <a:cubicBezTo>
                    <a:pt x="41154" y="146153"/>
                    <a:pt x="33278" y="136936"/>
                    <a:pt x="29339" y="123769"/>
                  </a:cubicBezTo>
                  <a:cubicBezTo>
                    <a:pt x="25401" y="109285"/>
                    <a:pt x="30652" y="96119"/>
                    <a:pt x="38529" y="89535"/>
                  </a:cubicBezTo>
                  <a:cubicBezTo>
                    <a:pt x="38529" y="88218"/>
                    <a:pt x="39841" y="85585"/>
                    <a:pt x="38529" y="84268"/>
                  </a:cubicBezTo>
                  <a:cubicBezTo>
                    <a:pt x="38529" y="80318"/>
                    <a:pt x="34590" y="77685"/>
                    <a:pt x="34590" y="73735"/>
                  </a:cubicBezTo>
                  <a:cubicBezTo>
                    <a:pt x="34590" y="69785"/>
                    <a:pt x="38529" y="65835"/>
                    <a:pt x="38529" y="61884"/>
                  </a:cubicBezTo>
                  <a:cubicBezTo>
                    <a:pt x="39841" y="57934"/>
                    <a:pt x="37216" y="53984"/>
                    <a:pt x="38529" y="50034"/>
                  </a:cubicBezTo>
                  <a:cubicBezTo>
                    <a:pt x="39841" y="46084"/>
                    <a:pt x="45092" y="44767"/>
                    <a:pt x="47718" y="42134"/>
                  </a:cubicBezTo>
                  <a:cubicBezTo>
                    <a:pt x="49031" y="38184"/>
                    <a:pt x="49031" y="32917"/>
                    <a:pt x="51656" y="30284"/>
                  </a:cubicBezTo>
                  <a:cubicBezTo>
                    <a:pt x="52969" y="27650"/>
                    <a:pt x="59532" y="27650"/>
                    <a:pt x="62158" y="25017"/>
                  </a:cubicBezTo>
                  <a:cubicBezTo>
                    <a:pt x="64783" y="22384"/>
                    <a:pt x="66096" y="17117"/>
                    <a:pt x="68722" y="14484"/>
                  </a:cubicBezTo>
                  <a:cubicBezTo>
                    <a:pt x="72660" y="13167"/>
                    <a:pt x="77911" y="14484"/>
                    <a:pt x="80536" y="13167"/>
                  </a:cubicBezTo>
                  <a:cubicBezTo>
                    <a:pt x="84475" y="10533"/>
                    <a:pt x="85787" y="6583"/>
                    <a:pt x="89726" y="5267"/>
                  </a:cubicBezTo>
                  <a:cubicBezTo>
                    <a:pt x="93664" y="3950"/>
                    <a:pt x="98915" y="6583"/>
                    <a:pt x="101540" y="5267"/>
                  </a:cubicBezTo>
                  <a:cubicBezTo>
                    <a:pt x="105478" y="5267"/>
                    <a:pt x="109417" y="0"/>
                    <a:pt x="113355" y="0"/>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0" name="IconShape"/>
            <p:cNvSpPr>
              <a:spLocks noChangeAspect="1"/>
            </p:cNvSpPr>
            <p:nvPr/>
          </p:nvSpPr>
          <p:spPr bwMode="auto">
            <a:xfrm>
              <a:off x="3089522" y="4281623"/>
              <a:ext cx="396025" cy="521475"/>
            </a:xfrm>
            <a:custGeom>
              <a:avLst/>
              <a:gdLst>
                <a:gd name="connsiteX0" fmla="*/ 59286 w 255588"/>
                <a:gd name="connsiteY0" fmla="*/ 203200 h 336550"/>
                <a:gd name="connsiteX1" fmla="*/ 85635 w 255588"/>
                <a:gd name="connsiteY1" fmla="*/ 231962 h 336550"/>
                <a:gd name="connsiteX2" fmla="*/ 127794 w 255588"/>
                <a:gd name="connsiteY2" fmla="*/ 254187 h 336550"/>
                <a:gd name="connsiteX3" fmla="*/ 168636 w 255588"/>
                <a:gd name="connsiteY3" fmla="*/ 231962 h 336550"/>
                <a:gd name="connsiteX4" fmla="*/ 196302 w 255588"/>
                <a:gd name="connsiteY4" fmla="*/ 203200 h 336550"/>
                <a:gd name="connsiteX5" fmla="*/ 255588 w 255588"/>
                <a:gd name="connsiteY5" fmla="*/ 277719 h 336550"/>
                <a:gd name="connsiteX6" fmla="*/ 255588 w 255588"/>
                <a:gd name="connsiteY6" fmla="*/ 336550 h 336550"/>
                <a:gd name="connsiteX7" fmla="*/ 0 w 255588"/>
                <a:gd name="connsiteY7" fmla="*/ 336550 h 336550"/>
                <a:gd name="connsiteX8" fmla="*/ 0 w 255588"/>
                <a:gd name="connsiteY8" fmla="*/ 277719 h 336550"/>
                <a:gd name="connsiteX9" fmla="*/ 59286 w 255588"/>
                <a:gd name="connsiteY9" fmla="*/ 203200 h 336550"/>
                <a:gd name="connsiteX10" fmla="*/ 126861 w 255588"/>
                <a:gd name="connsiteY10" fmla="*/ 33338 h 336550"/>
                <a:gd name="connsiteX11" fmla="*/ 134715 w 255588"/>
                <a:gd name="connsiteY11" fmla="*/ 34645 h 336550"/>
                <a:gd name="connsiteX12" fmla="*/ 142569 w 255588"/>
                <a:gd name="connsiteY12" fmla="*/ 35953 h 336550"/>
                <a:gd name="connsiteX13" fmla="*/ 150423 w 255588"/>
                <a:gd name="connsiteY13" fmla="*/ 39875 h 336550"/>
                <a:gd name="connsiteX14" fmla="*/ 155659 w 255588"/>
                <a:gd name="connsiteY14" fmla="*/ 43797 h 336550"/>
                <a:gd name="connsiteX15" fmla="*/ 159586 w 255588"/>
                <a:gd name="connsiteY15" fmla="*/ 47719 h 336550"/>
                <a:gd name="connsiteX16" fmla="*/ 160895 w 255588"/>
                <a:gd name="connsiteY16" fmla="*/ 51641 h 336550"/>
                <a:gd name="connsiteX17" fmla="*/ 163513 w 255588"/>
                <a:gd name="connsiteY17" fmla="*/ 55563 h 336550"/>
                <a:gd name="connsiteX18" fmla="*/ 159586 w 255588"/>
                <a:gd name="connsiteY18" fmla="*/ 52948 h 336550"/>
                <a:gd name="connsiteX19" fmla="*/ 151732 w 255588"/>
                <a:gd name="connsiteY19" fmla="*/ 50333 h 336550"/>
                <a:gd name="connsiteX20" fmla="*/ 145187 w 255588"/>
                <a:gd name="connsiteY20" fmla="*/ 49026 h 336550"/>
                <a:gd name="connsiteX21" fmla="*/ 139951 w 255588"/>
                <a:gd name="connsiteY21" fmla="*/ 46411 h 336550"/>
                <a:gd name="connsiteX22" fmla="*/ 133406 w 255588"/>
                <a:gd name="connsiteY22" fmla="*/ 46411 h 336550"/>
                <a:gd name="connsiteX23" fmla="*/ 126861 w 255588"/>
                <a:gd name="connsiteY23" fmla="*/ 46411 h 336550"/>
                <a:gd name="connsiteX24" fmla="*/ 119007 w 255588"/>
                <a:gd name="connsiteY24" fmla="*/ 46411 h 336550"/>
                <a:gd name="connsiteX25" fmla="*/ 112462 w 255588"/>
                <a:gd name="connsiteY25" fmla="*/ 46411 h 336550"/>
                <a:gd name="connsiteX26" fmla="*/ 107226 w 255588"/>
                <a:gd name="connsiteY26" fmla="*/ 49026 h 336550"/>
                <a:gd name="connsiteX27" fmla="*/ 100681 w 255588"/>
                <a:gd name="connsiteY27" fmla="*/ 50333 h 336550"/>
                <a:gd name="connsiteX28" fmla="*/ 92827 w 255588"/>
                <a:gd name="connsiteY28" fmla="*/ 52948 h 336550"/>
                <a:gd name="connsiteX29" fmla="*/ 88900 w 255588"/>
                <a:gd name="connsiteY29" fmla="*/ 55563 h 336550"/>
                <a:gd name="connsiteX30" fmla="*/ 91518 w 255588"/>
                <a:gd name="connsiteY30" fmla="*/ 51641 h 336550"/>
                <a:gd name="connsiteX31" fmla="*/ 94136 w 255588"/>
                <a:gd name="connsiteY31" fmla="*/ 47719 h 336550"/>
                <a:gd name="connsiteX32" fmla="*/ 98063 w 255588"/>
                <a:gd name="connsiteY32" fmla="*/ 43797 h 336550"/>
                <a:gd name="connsiteX33" fmla="*/ 103299 w 255588"/>
                <a:gd name="connsiteY33" fmla="*/ 39875 h 336550"/>
                <a:gd name="connsiteX34" fmla="*/ 109844 w 255588"/>
                <a:gd name="connsiteY34" fmla="*/ 35953 h 336550"/>
                <a:gd name="connsiteX35" fmla="*/ 117698 w 255588"/>
                <a:gd name="connsiteY35" fmla="*/ 34645 h 336550"/>
                <a:gd name="connsiteX36" fmla="*/ 126861 w 255588"/>
                <a:gd name="connsiteY36" fmla="*/ 33338 h 336550"/>
                <a:gd name="connsiteX37" fmla="*/ 127794 w 255588"/>
                <a:gd name="connsiteY37" fmla="*/ 25400 h 336550"/>
                <a:gd name="connsiteX38" fmla="*/ 58097 w 255588"/>
                <a:gd name="connsiteY38" fmla="*/ 93899 h 336550"/>
                <a:gd name="connsiteX39" fmla="*/ 58097 w 255588"/>
                <a:gd name="connsiteY39" fmla="*/ 100485 h 336550"/>
                <a:gd name="connsiteX40" fmla="*/ 51522 w 255588"/>
                <a:gd name="connsiteY40" fmla="*/ 99168 h 336550"/>
                <a:gd name="connsiteX41" fmla="*/ 50207 w 255588"/>
                <a:gd name="connsiteY41" fmla="*/ 99168 h 336550"/>
                <a:gd name="connsiteX42" fmla="*/ 48892 w 255588"/>
                <a:gd name="connsiteY42" fmla="*/ 99168 h 336550"/>
                <a:gd name="connsiteX43" fmla="*/ 44947 w 255588"/>
                <a:gd name="connsiteY43" fmla="*/ 103120 h 336550"/>
                <a:gd name="connsiteX44" fmla="*/ 42317 w 255588"/>
                <a:gd name="connsiteY44" fmla="*/ 121562 h 336550"/>
                <a:gd name="connsiteX45" fmla="*/ 55467 w 255588"/>
                <a:gd name="connsiteY45" fmla="*/ 137370 h 336550"/>
                <a:gd name="connsiteX46" fmla="*/ 60727 w 255588"/>
                <a:gd name="connsiteY46" fmla="*/ 138687 h 336550"/>
                <a:gd name="connsiteX47" fmla="*/ 60727 w 255588"/>
                <a:gd name="connsiteY47" fmla="*/ 142639 h 336550"/>
                <a:gd name="connsiteX48" fmla="*/ 127794 w 255588"/>
                <a:gd name="connsiteY48" fmla="*/ 211138 h 336550"/>
                <a:gd name="connsiteX49" fmla="*/ 193545 w 255588"/>
                <a:gd name="connsiteY49" fmla="*/ 142639 h 336550"/>
                <a:gd name="connsiteX50" fmla="*/ 194860 w 255588"/>
                <a:gd name="connsiteY50" fmla="*/ 138687 h 336550"/>
                <a:gd name="connsiteX51" fmla="*/ 200120 w 255588"/>
                <a:gd name="connsiteY51" fmla="*/ 137370 h 336550"/>
                <a:gd name="connsiteX52" fmla="*/ 213270 w 255588"/>
                <a:gd name="connsiteY52" fmla="*/ 121562 h 336550"/>
                <a:gd name="connsiteX53" fmla="*/ 208010 w 255588"/>
                <a:gd name="connsiteY53" fmla="*/ 100485 h 336550"/>
                <a:gd name="connsiteX54" fmla="*/ 206695 w 255588"/>
                <a:gd name="connsiteY54" fmla="*/ 99168 h 336550"/>
                <a:gd name="connsiteX55" fmla="*/ 204065 w 255588"/>
                <a:gd name="connsiteY55" fmla="*/ 99168 h 336550"/>
                <a:gd name="connsiteX56" fmla="*/ 197490 w 255588"/>
                <a:gd name="connsiteY56" fmla="*/ 100485 h 336550"/>
                <a:gd name="connsiteX57" fmla="*/ 197490 w 255588"/>
                <a:gd name="connsiteY57" fmla="*/ 93899 h 336550"/>
                <a:gd name="connsiteX58" fmla="*/ 127794 w 255588"/>
                <a:gd name="connsiteY58" fmla="*/ 25400 h 336550"/>
                <a:gd name="connsiteX59" fmla="*/ 113355 w 255588"/>
                <a:gd name="connsiteY59" fmla="*/ 0 h 336550"/>
                <a:gd name="connsiteX60" fmla="*/ 125170 w 255588"/>
                <a:gd name="connsiteY60" fmla="*/ 2633 h 336550"/>
                <a:gd name="connsiteX61" fmla="*/ 135672 w 255588"/>
                <a:gd name="connsiteY61" fmla="*/ 0 h 336550"/>
                <a:gd name="connsiteX62" fmla="*/ 147486 w 255588"/>
                <a:gd name="connsiteY62" fmla="*/ 5267 h 336550"/>
                <a:gd name="connsiteX63" fmla="*/ 159301 w 255588"/>
                <a:gd name="connsiteY63" fmla="*/ 5267 h 336550"/>
                <a:gd name="connsiteX64" fmla="*/ 168490 w 255588"/>
                <a:gd name="connsiteY64" fmla="*/ 13167 h 336550"/>
                <a:gd name="connsiteX65" fmla="*/ 180305 w 255588"/>
                <a:gd name="connsiteY65" fmla="*/ 14484 h 336550"/>
                <a:gd name="connsiteX66" fmla="*/ 186869 w 255588"/>
                <a:gd name="connsiteY66" fmla="*/ 25017 h 336550"/>
                <a:gd name="connsiteX67" fmla="*/ 198683 w 255588"/>
                <a:gd name="connsiteY67" fmla="*/ 30284 h 336550"/>
                <a:gd name="connsiteX68" fmla="*/ 202622 w 255588"/>
                <a:gd name="connsiteY68" fmla="*/ 42134 h 336550"/>
                <a:gd name="connsiteX69" fmla="*/ 210498 w 255588"/>
                <a:gd name="connsiteY69" fmla="*/ 50034 h 336550"/>
                <a:gd name="connsiteX70" fmla="*/ 210498 w 255588"/>
                <a:gd name="connsiteY70" fmla="*/ 61884 h 336550"/>
                <a:gd name="connsiteX71" fmla="*/ 214436 w 255588"/>
                <a:gd name="connsiteY71" fmla="*/ 73735 h 336550"/>
                <a:gd name="connsiteX72" fmla="*/ 210498 w 255588"/>
                <a:gd name="connsiteY72" fmla="*/ 84268 h 336550"/>
                <a:gd name="connsiteX73" fmla="*/ 210498 w 255588"/>
                <a:gd name="connsiteY73" fmla="*/ 86902 h 336550"/>
                <a:gd name="connsiteX74" fmla="*/ 226251 w 255588"/>
                <a:gd name="connsiteY74" fmla="*/ 123769 h 336550"/>
                <a:gd name="connsiteX75" fmla="*/ 205247 w 255588"/>
                <a:gd name="connsiteY75" fmla="*/ 148786 h 336550"/>
                <a:gd name="connsiteX76" fmla="*/ 127795 w 255588"/>
                <a:gd name="connsiteY76" fmla="*/ 223838 h 336550"/>
                <a:gd name="connsiteX77" fmla="*/ 50343 w 255588"/>
                <a:gd name="connsiteY77" fmla="*/ 148786 h 336550"/>
                <a:gd name="connsiteX78" fmla="*/ 29339 w 255588"/>
                <a:gd name="connsiteY78" fmla="*/ 123769 h 336550"/>
                <a:gd name="connsiteX79" fmla="*/ 38529 w 255588"/>
                <a:gd name="connsiteY79" fmla="*/ 89535 h 336550"/>
                <a:gd name="connsiteX80" fmla="*/ 38529 w 255588"/>
                <a:gd name="connsiteY80" fmla="*/ 84268 h 336550"/>
                <a:gd name="connsiteX81" fmla="*/ 34590 w 255588"/>
                <a:gd name="connsiteY81" fmla="*/ 73735 h 336550"/>
                <a:gd name="connsiteX82" fmla="*/ 38529 w 255588"/>
                <a:gd name="connsiteY82" fmla="*/ 61884 h 336550"/>
                <a:gd name="connsiteX83" fmla="*/ 38529 w 255588"/>
                <a:gd name="connsiteY83" fmla="*/ 50034 h 336550"/>
                <a:gd name="connsiteX84" fmla="*/ 47718 w 255588"/>
                <a:gd name="connsiteY84" fmla="*/ 42134 h 336550"/>
                <a:gd name="connsiteX85" fmla="*/ 51656 w 255588"/>
                <a:gd name="connsiteY85" fmla="*/ 30284 h 336550"/>
                <a:gd name="connsiteX86" fmla="*/ 62158 w 255588"/>
                <a:gd name="connsiteY86" fmla="*/ 25017 h 336550"/>
                <a:gd name="connsiteX87" fmla="*/ 68722 w 255588"/>
                <a:gd name="connsiteY87" fmla="*/ 14484 h 336550"/>
                <a:gd name="connsiteX88" fmla="*/ 80536 w 255588"/>
                <a:gd name="connsiteY88" fmla="*/ 13167 h 336550"/>
                <a:gd name="connsiteX89" fmla="*/ 89726 w 255588"/>
                <a:gd name="connsiteY89" fmla="*/ 5267 h 336550"/>
                <a:gd name="connsiteX90" fmla="*/ 101540 w 255588"/>
                <a:gd name="connsiteY90" fmla="*/ 5267 h 336550"/>
                <a:gd name="connsiteX91" fmla="*/ 113355 w 255588"/>
                <a:gd name="connsiteY9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5588" h="336550">
                  <a:moveTo>
                    <a:pt x="59286" y="203200"/>
                  </a:moveTo>
                  <a:cubicBezTo>
                    <a:pt x="65873" y="216274"/>
                    <a:pt x="75096" y="226732"/>
                    <a:pt x="85635" y="231962"/>
                  </a:cubicBezTo>
                  <a:cubicBezTo>
                    <a:pt x="109350" y="243728"/>
                    <a:pt x="127794" y="254187"/>
                    <a:pt x="127794" y="254187"/>
                  </a:cubicBezTo>
                  <a:cubicBezTo>
                    <a:pt x="127794" y="254187"/>
                    <a:pt x="144921" y="243728"/>
                    <a:pt x="168636" y="231962"/>
                  </a:cubicBezTo>
                  <a:cubicBezTo>
                    <a:pt x="180493" y="226732"/>
                    <a:pt x="189715" y="216274"/>
                    <a:pt x="196302" y="203200"/>
                  </a:cubicBezTo>
                  <a:cubicBezTo>
                    <a:pt x="231874" y="217581"/>
                    <a:pt x="255588" y="248957"/>
                    <a:pt x="255588" y="277719"/>
                  </a:cubicBezTo>
                  <a:cubicBezTo>
                    <a:pt x="255588" y="277719"/>
                    <a:pt x="255588" y="277719"/>
                    <a:pt x="255588" y="336550"/>
                  </a:cubicBezTo>
                  <a:cubicBezTo>
                    <a:pt x="255588" y="336550"/>
                    <a:pt x="255588" y="336550"/>
                    <a:pt x="0" y="336550"/>
                  </a:cubicBezTo>
                  <a:cubicBezTo>
                    <a:pt x="0" y="336550"/>
                    <a:pt x="0" y="336550"/>
                    <a:pt x="0" y="277719"/>
                  </a:cubicBezTo>
                  <a:cubicBezTo>
                    <a:pt x="0" y="250265"/>
                    <a:pt x="23714" y="217581"/>
                    <a:pt x="59286" y="203200"/>
                  </a:cubicBezTo>
                  <a:close/>
                  <a:moveTo>
                    <a:pt x="126861" y="33338"/>
                  </a:moveTo>
                  <a:cubicBezTo>
                    <a:pt x="129479" y="33338"/>
                    <a:pt x="132097" y="33338"/>
                    <a:pt x="134715" y="34645"/>
                  </a:cubicBezTo>
                  <a:cubicBezTo>
                    <a:pt x="137333" y="34645"/>
                    <a:pt x="139951" y="35953"/>
                    <a:pt x="142569" y="35953"/>
                  </a:cubicBezTo>
                  <a:cubicBezTo>
                    <a:pt x="145187" y="37260"/>
                    <a:pt x="147805" y="38567"/>
                    <a:pt x="150423" y="39875"/>
                  </a:cubicBezTo>
                  <a:cubicBezTo>
                    <a:pt x="151732" y="41182"/>
                    <a:pt x="154350" y="42489"/>
                    <a:pt x="155659" y="43797"/>
                  </a:cubicBezTo>
                  <a:cubicBezTo>
                    <a:pt x="156968" y="45104"/>
                    <a:pt x="158277" y="46411"/>
                    <a:pt x="159586" y="47719"/>
                  </a:cubicBezTo>
                  <a:cubicBezTo>
                    <a:pt x="160895" y="49026"/>
                    <a:pt x="160895" y="50333"/>
                    <a:pt x="160895" y="51641"/>
                  </a:cubicBezTo>
                  <a:cubicBezTo>
                    <a:pt x="162204" y="54256"/>
                    <a:pt x="163513" y="55563"/>
                    <a:pt x="163513" y="55563"/>
                  </a:cubicBezTo>
                  <a:cubicBezTo>
                    <a:pt x="163513" y="55563"/>
                    <a:pt x="162204" y="54256"/>
                    <a:pt x="159586" y="52948"/>
                  </a:cubicBezTo>
                  <a:cubicBezTo>
                    <a:pt x="158277" y="52948"/>
                    <a:pt x="154350" y="51641"/>
                    <a:pt x="151732" y="50333"/>
                  </a:cubicBezTo>
                  <a:cubicBezTo>
                    <a:pt x="149114" y="49026"/>
                    <a:pt x="147805" y="49026"/>
                    <a:pt x="145187" y="49026"/>
                  </a:cubicBezTo>
                  <a:cubicBezTo>
                    <a:pt x="143878" y="47719"/>
                    <a:pt x="141260" y="47719"/>
                    <a:pt x="139951" y="46411"/>
                  </a:cubicBezTo>
                  <a:cubicBezTo>
                    <a:pt x="137333" y="46411"/>
                    <a:pt x="134715" y="46411"/>
                    <a:pt x="133406" y="46411"/>
                  </a:cubicBezTo>
                  <a:cubicBezTo>
                    <a:pt x="130788" y="46411"/>
                    <a:pt x="128170" y="46411"/>
                    <a:pt x="126861" y="46411"/>
                  </a:cubicBezTo>
                  <a:cubicBezTo>
                    <a:pt x="124243" y="46411"/>
                    <a:pt x="121625" y="46411"/>
                    <a:pt x="119007" y="46411"/>
                  </a:cubicBezTo>
                  <a:cubicBezTo>
                    <a:pt x="117698" y="46411"/>
                    <a:pt x="115080" y="46411"/>
                    <a:pt x="112462" y="46411"/>
                  </a:cubicBezTo>
                  <a:cubicBezTo>
                    <a:pt x="111153" y="47719"/>
                    <a:pt x="108535" y="47719"/>
                    <a:pt x="107226" y="49026"/>
                  </a:cubicBezTo>
                  <a:cubicBezTo>
                    <a:pt x="104608" y="49026"/>
                    <a:pt x="103299" y="49026"/>
                    <a:pt x="100681" y="50333"/>
                  </a:cubicBezTo>
                  <a:cubicBezTo>
                    <a:pt x="98063" y="51641"/>
                    <a:pt x="95445" y="52948"/>
                    <a:pt x="92827" y="52948"/>
                  </a:cubicBezTo>
                  <a:cubicBezTo>
                    <a:pt x="90209" y="54256"/>
                    <a:pt x="88900" y="55563"/>
                    <a:pt x="88900" y="55563"/>
                  </a:cubicBezTo>
                  <a:cubicBezTo>
                    <a:pt x="88900" y="55563"/>
                    <a:pt x="90209" y="54256"/>
                    <a:pt x="91518" y="51641"/>
                  </a:cubicBezTo>
                  <a:cubicBezTo>
                    <a:pt x="91518" y="50333"/>
                    <a:pt x="92827" y="49026"/>
                    <a:pt x="94136" y="47719"/>
                  </a:cubicBezTo>
                  <a:cubicBezTo>
                    <a:pt x="95445" y="46411"/>
                    <a:pt x="96754" y="45104"/>
                    <a:pt x="98063" y="43797"/>
                  </a:cubicBezTo>
                  <a:cubicBezTo>
                    <a:pt x="99372" y="42489"/>
                    <a:pt x="100681" y="41182"/>
                    <a:pt x="103299" y="39875"/>
                  </a:cubicBezTo>
                  <a:cubicBezTo>
                    <a:pt x="104608" y="38567"/>
                    <a:pt x="107226" y="37260"/>
                    <a:pt x="109844" y="35953"/>
                  </a:cubicBezTo>
                  <a:cubicBezTo>
                    <a:pt x="112462" y="35953"/>
                    <a:pt x="115080" y="34645"/>
                    <a:pt x="117698" y="34645"/>
                  </a:cubicBezTo>
                  <a:cubicBezTo>
                    <a:pt x="120316" y="33338"/>
                    <a:pt x="124243" y="33338"/>
                    <a:pt x="126861" y="33338"/>
                  </a:cubicBezTo>
                  <a:close/>
                  <a:moveTo>
                    <a:pt x="127794" y="25400"/>
                  </a:moveTo>
                  <a:cubicBezTo>
                    <a:pt x="92288" y="25400"/>
                    <a:pt x="64673" y="53063"/>
                    <a:pt x="58097" y="93899"/>
                  </a:cubicBezTo>
                  <a:cubicBezTo>
                    <a:pt x="58097" y="93899"/>
                    <a:pt x="58097" y="93899"/>
                    <a:pt x="58097" y="100485"/>
                  </a:cubicBezTo>
                  <a:cubicBezTo>
                    <a:pt x="58097" y="100485"/>
                    <a:pt x="58097" y="100485"/>
                    <a:pt x="51522" y="99168"/>
                  </a:cubicBezTo>
                  <a:cubicBezTo>
                    <a:pt x="51522" y="99168"/>
                    <a:pt x="50207" y="99168"/>
                    <a:pt x="50207" y="99168"/>
                  </a:cubicBezTo>
                  <a:cubicBezTo>
                    <a:pt x="50207" y="99168"/>
                    <a:pt x="48892" y="99168"/>
                    <a:pt x="48892" y="99168"/>
                  </a:cubicBezTo>
                  <a:cubicBezTo>
                    <a:pt x="47577" y="99168"/>
                    <a:pt x="46262" y="100485"/>
                    <a:pt x="44947" y="103120"/>
                  </a:cubicBezTo>
                  <a:cubicBezTo>
                    <a:pt x="41002" y="107072"/>
                    <a:pt x="39687" y="113658"/>
                    <a:pt x="42317" y="121562"/>
                  </a:cubicBezTo>
                  <a:cubicBezTo>
                    <a:pt x="44947" y="130783"/>
                    <a:pt x="50207" y="137370"/>
                    <a:pt x="55467" y="137370"/>
                  </a:cubicBezTo>
                  <a:cubicBezTo>
                    <a:pt x="55467" y="137370"/>
                    <a:pt x="55467" y="137370"/>
                    <a:pt x="60727" y="138687"/>
                  </a:cubicBezTo>
                  <a:cubicBezTo>
                    <a:pt x="60727" y="138687"/>
                    <a:pt x="60727" y="138687"/>
                    <a:pt x="60727" y="142639"/>
                  </a:cubicBezTo>
                  <a:cubicBezTo>
                    <a:pt x="69933" y="176888"/>
                    <a:pt x="96233" y="211138"/>
                    <a:pt x="127794" y="211138"/>
                  </a:cubicBezTo>
                  <a:cubicBezTo>
                    <a:pt x="159354" y="211138"/>
                    <a:pt x="184340" y="176888"/>
                    <a:pt x="193545" y="142639"/>
                  </a:cubicBezTo>
                  <a:cubicBezTo>
                    <a:pt x="193545" y="142639"/>
                    <a:pt x="193545" y="142639"/>
                    <a:pt x="194860" y="138687"/>
                  </a:cubicBezTo>
                  <a:cubicBezTo>
                    <a:pt x="194860" y="138687"/>
                    <a:pt x="194860" y="138687"/>
                    <a:pt x="200120" y="137370"/>
                  </a:cubicBezTo>
                  <a:cubicBezTo>
                    <a:pt x="204065" y="137370"/>
                    <a:pt x="210640" y="130783"/>
                    <a:pt x="213270" y="121562"/>
                  </a:cubicBezTo>
                  <a:cubicBezTo>
                    <a:pt x="215900" y="112341"/>
                    <a:pt x="213270" y="103120"/>
                    <a:pt x="208010" y="100485"/>
                  </a:cubicBezTo>
                  <a:cubicBezTo>
                    <a:pt x="208010" y="100485"/>
                    <a:pt x="206695" y="99168"/>
                    <a:pt x="206695" y="99168"/>
                  </a:cubicBezTo>
                  <a:cubicBezTo>
                    <a:pt x="205380" y="99168"/>
                    <a:pt x="205380" y="99168"/>
                    <a:pt x="204065" y="99168"/>
                  </a:cubicBezTo>
                  <a:cubicBezTo>
                    <a:pt x="204065" y="99168"/>
                    <a:pt x="204065" y="99168"/>
                    <a:pt x="197490" y="100485"/>
                  </a:cubicBezTo>
                  <a:cubicBezTo>
                    <a:pt x="197490" y="100485"/>
                    <a:pt x="197490" y="100485"/>
                    <a:pt x="197490" y="93899"/>
                  </a:cubicBezTo>
                  <a:cubicBezTo>
                    <a:pt x="190915" y="53063"/>
                    <a:pt x="163299" y="25400"/>
                    <a:pt x="127794" y="25400"/>
                  </a:cubicBezTo>
                  <a:close/>
                  <a:moveTo>
                    <a:pt x="113355" y="0"/>
                  </a:moveTo>
                  <a:cubicBezTo>
                    <a:pt x="117293" y="0"/>
                    <a:pt x="121231" y="2633"/>
                    <a:pt x="125170" y="2633"/>
                  </a:cubicBezTo>
                  <a:cubicBezTo>
                    <a:pt x="129108" y="2633"/>
                    <a:pt x="133046" y="0"/>
                    <a:pt x="135672" y="0"/>
                  </a:cubicBezTo>
                  <a:cubicBezTo>
                    <a:pt x="139610" y="0"/>
                    <a:pt x="143548" y="5267"/>
                    <a:pt x="147486" y="5267"/>
                  </a:cubicBezTo>
                  <a:cubicBezTo>
                    <a:pt x="151425" y="6583"/>
                    <a:pt x="155363" y="3950"/>
                    <a:pt x="159301" y="5267"/>
                  </a:cubicBezTo>
                  <a:cubicBezTo>
                    <a:pt x="163239" y="6583"/>
                    <a:pt x="164552" y="10533"/>
                    <a:pt x="168490" y="13167"/>
                  </a:cubicBezTo>
                  <a:cubicBezTo>
                    <a:pt x="172428" y="14484"/>
                    <a:pt x="177679" y="13167"/>
                    <a:pt x="180305" y="14484"/>
                  </a:cubicBezTo>
                  <a:cubicBezTo>
                    <a:pt x="182930" y="17117"/>
                    <a:pt x="184243" y="22384"/>
                    <a:pt x="186869" y="25017"/>
                  </a:cubicBezTo>
                  <a:cubicBezTo>
                    <a:pt x="190807" y="27650"/>
                    <a:pt x="196058" y="27650"/>
                    <a:pt x="198683" y="30284"/>
                  </a:cubicBezTo>
                  <a:cubicBezTo>
                    <a:pt x="201309" y="32917"/>
                    <a:pt x="199996" y="38184"/>
                    <a:pt x="202622" y="42134"/>
                  </a:cubicBezTo>
                  <a:cubicBezTo>
                    <a:pt x="203934" y="44767"/>
                    <a:pt x="209185" y="46084"/>
                    <a:pt x="210498" y="50034"/>
                  </a:cubicBezTo>
                  <a:cubicBezTo>
                    <a:pt x="211811" y="53984"/>
                    <a:pt x="209185" y="57934"/>
                    <a:pt x="210498" y="61884"/>
                  </a:cubicBezTo>
                  <a:cubicBezTo>
                    <a:pt x="210498" y="65835"/>
                    <a:pt x="214436" y="69785"/>
                    <a:pt x="214436" y="73735"/>
                  </a:cubicBezTo>
                  <a:cubicBezTo>
                    <a:pt x="214436" y="77685"/>
                    <a:pt x="210498" y="80318"/>
                    <a:pt x="210498" y="84268"/>
                  </a:cubicBezTo>
                  <a:cubicBezTo>
                    <a:pt x="210498" y="85585"/>
                    <a:pt x="210498" y="85585"/>
                    <a:pt x="210498" y="86902"/>
                  </a:cubicBezTo>
                  <a:cubicBezTo>
                    <a:pt x="223625" y="90852"/>
                    <a:pt x="230189" y="106652"/>
                    <a:pt x="226251" y="123769"/>
                  </a:cubicBezTo>
                  <a:cubicBezTo>
                    <a:pt x="222313" y="136936"/>
                    <a:pt x="214436" y="146153"/>
                    <a:pt x="205247" y="148786"/>
                  </a:cubicBezTo>
                  <a:cubicBezTo>
                    <a:pt x="194745" y="185654"/>
                    <a:pt x="165865" y="223838"/>
                    <a:pt x="127795" y="223838"/>
                  </a:cubicBezTo>
                  <a:cubicBezTo>
                    <a:pt x="89726" y="223838"/>
                    <a:pt x="60845" y="185654"/>
                    <a:pt x="50343" y="148786"/>
                  </a:cubicBezTo>
                  <a:cubicBezTo>
                    <a:pt x="41154" y="146153"/>
                    <a:pt x="33278" y="136936"/>
                    <a:pt x="29339" y="123769"/>
                  </a:cubicBezTo>
                  <a:cubicBezTo>
                    <a:pt x="25401" y="109285"/>
                    <a:pt x="30652" y="96119"/>
                    <a:pt x="38529" y="89535"/>
                  </a:cubicBezTo>
                  <a:cubicBezTo>
                    <a:pt x="38529" y="88218"/>
                    <a:pt x="39841" y="85585"/>
                    <a:pt x="38529" y="84268"/>
                  </a:cubicBezTo>
                  <a:cubicBezTo>
                    <a:pt x="38529" y="80318"/>
                    <a:pt x="34590" y="77685"/>
                    <a:pt x="34590" y="73735"/>
                  </a:cubicBezTo>
                  <a:cubicBezTo>
                    <a:pt x="34590" y="69785"/>
                    <a:pt x="38529" y="65835"/>
                    <a:pt x="38529" y="61884"/>
                  </a:cubicBezTo>
                  <a:cubicBezTo>
                    <a:pt x="39841" y="57934"/>
                    <a:pt x="37216" y="53984"/>
                    <a:pt x="38529" y="50034"/>
                  </a:cubicBezTo>
                  <a:cubicBezTo>
                    <a:pt x="39841" y="46084"/>
                    <a:pt x="45092" y="44767"/>
                    <a:pt x="47718" y="42134"/>
                  </a:cubicBezTo>
                  <a:cubicBezTo>
                    <a:pt x="49031" y="38184"/>
                    <a:pt x="49031" y="32917"/>
                    <a:pt x="51656" y="30284"/>
                  </a:cubicBezTo>
                  <a:cubicBezTo>
                    <a:pt x="52969" y="27650"/>
                    <a:pt x="59532" y="27650"/>
                    <a:pt x="62158" y="25017"/>
                  </a:cubicBezTo>
                  <a:cubicBezTo>
                    <a:pt x="64783" y="22384"/>
                    <a:pt x="66096" y="17117"/>
                    <a:pt x="68722" y="14484"/>
                  </a:cubicBezTo>
                  <a:cubicBezTo>
                    <a:pt x="72660" y="13167"/>
                    <a:pt x="77911" y="14484"/>
                    <a:pt x="80536" y="13167"/>
                  </a:cubicBezTo>
                  <a:cubicBezTo>
                    <a:pt x="84475" y="10533"/>
                    <a:pt x="85787" y="6583"/>
                    <a:pt x="89726" y="5267"/>
                  </a:cubicBezTo>
                  <a:cubicBezTo>
                    <a:pt x="93664" y="3950"/>
                    <a:pt x="98915" y="6583"/>
                    <a:pt x="101540" y="5267"/>
                  </a:cubicBezTo>
                  <a:cubicBezTo>
                    <a:pt x="105478" y="5267"/>
                    <a:pt x="109417" y="0"/>
                    <a:pt x="113355" y="0"/>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1" name="IconShape"/>
            <p:cNvSpPr>
              <a:spLocks noChangeAspect="1"/>
            </p:cNvSpPr>
            <p:nvPr/>
          </p:nvSpPr>
          <p:spPr bwMode="auto">
            <a:xfrm>
              <a:off x="3642915" y="4281623"/>
              <a:ext cx="396025" cy="521475"/>
            </a:xfrm>
            <a:custGeom>
              <a:avLst/>
              <a:gdLst>
                <a:gd name="connsiteX0" fmla="*/ 59286 w 255588"/>
                <a:gd name="connsiteY0" fmla="*/ 203200 h 336550"/>
                <a:gd name="connsiteX1" fmla="*/ 85635 w 255588"/>
                <a:gd name="connsiteY1" fmla="*/ 231962 h 336550"/>
                <a:gd name="connsiteX2" fmla="*/ 127794 w 255588"/>
                <a:gd name="connsiteY2" fmla="*/ 254187 h 336550"/>
                <a:gd name="connsiteX3" fmla="*/ 168636 w 255588"/>
                <a:gd name="connsiteY3" fmla="*/ 231962 h 336550"/>
                <a:gd name="connsiteX4" fmla="*/ 196302 w 255588"/>
                <a:gd name="connsiteY4" fmla="*/ 203200 h 336550"/>
                <a:gd name="connsiteX5" fmla="*/ 255588 w 255588"/>
                <a:gd name="connsiteY5" fmla="*/ 277719 h 336550"/>
                <a:gd name="connsiteX6" fmla="*/ 255588 w 255588"/>
                <a:gd name="connsiteY6" fmla="*/ 336550 h 336550"/>
                <a:gd name="connsiteX7" fmla="*/ 0 w 255588"/>
                <a:gd name="connsiteY7" fmla="*/ 336550 h 336550"/>
                <a:gd name="connsiteX8" fmla="*/ 0 w 255588"/>
                <a:gd name="connsiteY8" fmla="*/ 277719 h 336550"/>
                <a:gd name="connsiteX9" fmla="*/ 59286 w 255588"/>
                <a:gd name="connsiteY9" fmla="*/ 203200 h 336550"/>
                <a:gd name="connsiteX10" fmla="*/ 126861 w 255588"/>
                <a:gd name="connsiteY10" fmla="*/ 33338 h 336550"/>
                <a:gd name="connsiteX11" fmla="*/ 134715 w 255588"/>
                <a:gd name="connsiteY11" fmla="*/ 34645 h 336550"/>
                <a:gd name="connsiteX12" fmla="*/ 142569 w 255588"/>
                <a:gd name="connsiteY12" fmla="*/ 35953 h 336550"/>
                <a:gd name="connsiteX13" fmla="*/ 150423 w 255588"/>
                <a:gd name="connsiteY13" fmla="*/ 39875 h 336550"/>
                <a:gd name="connsiteX14" fmla="*/ 155659 w 255588"/>
                <a:gd name="connsiteY14" fmla="*/ 43797 h 336550"/>
                <a:gd name="connsiteX15" fmla="*/ 159586 w 255588"/>
                <a:gd name="connsiteY15" fmla="*/ 47719 h 336550"/>
                <a:gd name="connsiteX16" fmla="*/ 160895 w 255588"/>
                <a:gd name="connsiteY16" fmla="*/ 51641 h 336550"/>
                <a:gd name="connsiteX17" fmla="*/ 163513 w 255588"/>
                <a:gd name="connsiteY17" fmla="*/ 55563 h 336550"/>
                <a:gd name="connsiteX18" fmla="*/ 159586 w 255588"/>
                <a:gd name="connsiteY18" fmla="*/ 52948 h 336550"/>
                <a:gd name="connsiteX19" fmla="*/ 151732 w 255588"/>
                <a:gd name="connsiteY19" fmla="*/ 50333 h 336550"/>
                <a:gd name="connsiteX20" fmla="*/ 145187 w 255588"/>
                <a:gd name="connsiteY20" fmla="*/ 49026 h 336550"/>
                <a:gd name="connsiteX21" fmla="*/ 139951 w 255588"/>
                <a:gd name="connsiteY21" fmla="*/ 46411 h 336550"/>
                <a:gd name="connsiteX22" fmla="*/ 133406 w 255588"/>
                <a:gd name="connsiteY22" fmla="*/ 46411 h 336550"/>
                <a:gd name="connsiteX23" fmla="*/ 126861 w 255588"/>
                <a:gd name="connsiteY23" fmla="*/ 46411 h 336550"/>
                <a:gd name="connsiteX24" fmla="*/ 119007 w 255588"/>
                <a:gd name="connsiteY24" fmla="*/ 46411 h 336550"/>
                <a:gd name="connsiteX25" fmla="*/ 112462 w 255588"/>
                <a:gd name="connsiteY25" fmla="*/ 46411 h 336550"/>
                <a:gd name="connsiteX26" fmla="*/ 107226 w 255588"/>
                <a:gd name="connsiteY26" fmla="*/ 49026 h 336550"/>
                <a:gd name="connsiteX27" fmla="*/ 100681 w 255588"/>
                <a:gd name="connsiteY27" fmla="*/ 50333 h 336550"/>
                <a:gd name="connsiteX28" fmla="*/ 92827 w 255588"/>
                <a:gd name="connsiteY28" fmla="*/ 52948 h 336550"/>
                <a:gd name="connsiteX29" fmla="*/ 88900 w 255588"/>
                <a:gd name="connsiteY29" fmla="*/ 55563 h 336550"/>
                <a:gd name="connsiteX30" fmla="*/ 91518 w 255588"/>
                <a:gd name="connsiteY30" fmla="*/ 51641 h 336550"/>
                <a:gd name="connsiteX31" fmla="*/ 94136 w 255588"/>
                <a:gd name="connsiteY31" fmla="*/ 47719 h 336550"/>
                <a:gd name="connsiteX32" fmla="*/ 98063 w 255588"/>
                <a:gd name="connsiteY32" fmla="*/ 43797 h 336550"/>
                <a:gd name="connsiteX33" fmla="*/ 103299 w 255588"/>
                <a:gd name="connsiteY33" fmla="*/ 39875 h 336550"/>
                <a:gd name="connsiteX34" fmla="*/ 109844 w 255588"/>
                <a:gd name="connsiteY34" fmla="*/ 35953 h 336550"/>
                <a:gd name="connsiteX35" fmla="*/ 117698 w 255588"/>
                <a:gd name="connsiteY35" fmla="*/ 34645 h 336550"/>
                <a:gd name="connsiteX36" fmla="*/ 126861 w 255588"/>
                <a:gd name="connsiteY36" fmla="*/ 33338 h 336550"/>
                <a:gd name="connsiteX37" fmla="*/ 127794 w 255588"/>
                <a:gd name="connsiteY37" fmla="*/ 25400 h 336550"/>
                <a:gd name="connsiteX38" fmla="*/ 58097 w 255588"/>
                <a:gd name="connsiteY38" fmla="*/ 93899 h 336550"/>
                <a:gd name="connsiteX39" fmla="*/ 58097 w 255588"/>
                <a:gd name="connsiteY39" fmla="*/ 100485 h 336550"/>
                <a:gd name="connsiteX40" fmla="*/ 51522 w 255588"/>
                <a:gd name="connsiteY40" fmla="*/ 99168 h 336550"/>
                <a:gd name="connsiteX41" fmla="*/ 50207 w 255588"/>
                <a:gd name="connsiteY41" fmla="*/ 99168 h 336550"/>
                <a:gd name="connsiteX42" fmla="*/ 48892 w 255588"/>
                <a:gd name="connsiteY42" fmla="*/ 99168 h 336550"/>
                <a:gd name="connsiteX43" fmla="*/ 44947 w 255588"/>
                <a:gd name="connsiteY43" fmla="*/ 103120 h 336550"/>
                <a:gd name="connsiteX44" fmla="*/ 42317 w 255588"/>
                <a:gd name="connsiteY44" fmla="*/ 121562 h 336550"/>
                <a:gd name="connsiteX45" fmla="*/ 55467 w 255588"/>
                <a:gd name="connsiteY45" fmla="*/ 137370 h 336550"/>
                <a:gd name="connsiteX46" fmla="*/ 60727 w 255588"/>
                <a:gd name="connsiteY46" fmla="*/ 138687 h 336550"/>
                <a:gd name="connsiteX47" fmla="*/ 60727 w 255588"/>
                <a:gd name="connsiteY47" fmla="*/ 142639 h 336550"/>
                <a:gd name="connsiteX48" fmla="*/ 127794 w 255588"/>
                <a:gd name="connsiteY48" fmla="*/ 211138 h 336550"/>
                <a:gd name="connsiteX49" fmla="*/ 193545 w 255588"/>
                <a:gd name="connsiteY49" fmla="*/ 142639 h 336550"/>
                <a:gd name="connsiteX50" fmla="*/ 194860 w 255588"/>
                <a:gd name="connsiteY50" fmla="*/ 138687 h 336550"/>
                <a:gd name="connsiteX51" fmla="*/ 200120 w 255588"/>
                <a:gd name="connsiteY51" fmla="*/ 137370 h 336550"/>
                <a:gd name="connsiteX52" fmla="*/ 213270 w 255588"/>
                <a:gd name="connsiteY52" fmla="*/ 121562 h 336550"/>
                <a:gd name="connsiteX53" fmla="*/ 208010 w 255588"/>
                <a:gd name="connsiteY53" fmla="*/ 100485 h 336550"/>
                <a:gd name="connsiteX54" fmla="*/ 206695 w 255588"/>
                <a:gd name="connsiteY54" fmla="*/ 99168 h 336550"/>
                <a:gd name="connsiteX55" fmla="*/ 204065 w 255588"/>
                <a:gd name="connsiteY55" fmla="*/ 99168 h 336550"/>
                <a:gd name="connsiteX56" fmla="*/ 197490 w 255588"/>
                <a:gd name="connsiteY56" fmla="*/ 100485 h 336550"/>
                <a:gd name="connsiteX57" fmla="*/ 197490 w 255588"/>
                <a:gd name="connsiteY57" fmla="*/ 93899 h 336550"/>
                <a:gd name="connsiteX58" fmla="*/ 127794 w 255588"/>
                <a:gd name="connsiteY58" fmla="*/ 25400 h 336550"/>
                <a:gd name="connsiteX59" fmla="*/ 113355 w 255588"/>
                <a:gd name="connsiteY59" fmla="*/ 0 h 336550"/>
                <a:gd name="connsiteX60" fmla="*/ 125170 w 255588"/>
                <a:gd name="connsiteY60" fmla="*/ 2633 h 336550"/>
                <a:gd name="connsiteX61" fmla="*/ 135672 w 255588"/>
                <a:gd name="connsiteY61" fmla="*/ 0 h 336550"/>
                <a:gd name="connsiteX62" fmla="*/ 147486 w 255588"/>
                <a:gd name="connsiteY62" fmla="*/ 5267 h 336550"/>
                <a:gd name="connsiteX63" fmla="*/ 159301 w 255588"/>
                <a:gd name="connsiteY63" fmla="*/ 5267 h 336550"/>
                <a:gd name="connsiteX64" fmla="*/ 168490 w 255588"/>
                <a:gd name="connsiteY64" fmla="*/ 13167 h 336550"/>
                <a:gd name="connsiteX65" fmla="*/ 180305 w 255588"/>
                <a:gd name="connsiteY65" fmla="*/ 14484 h 336550"/>
                <a:gd name="connsiteX66" fmla="*/ 186869 w 255588"/>
                <a:gd name="connsiteY66" fmla="*/ 25017 h 336550"/>
                <a:gd name="connsiteX67" fmla="*/ 198683 w 255588"/>
                <a:gd name="connsiteY67" fmla="*/ 30284 h 336550"/>
                <a:gd name="connsiteX68" fmla="*/ 202622 w 255588"/>
                <a:gd name="connsiteY68" fmla="*/ 42134 h 336550"/>
                <a:gd name="connsiteX69" fmla="*/ 210498 w 255588"/>
                <a:gd name="connsiteY69" fmla="*/ 50034 h 336550"/>
                <a:gd name="connsiteX70" fmla="*/ 210498 w 255588"/>
                <a:gd name="connsiteY70" fmla="*/ 61884 h 336550"/>
                <a:gd name="connsiteX71" fmla="*/ 214436 w 255588"/>
                <a:gd name="connsiteY71" fmla="*/ 73735 h 336550"/>
                <a:gd name="connsiteX72" fmla="*/ 210498 w 255588"/>
                <a:gd name="connsiteY72" fmla="*/ 84268 h 336550"/>
                <a:gd name="connsiteX73" fmla="*/ 210498 w 255588"/>
                <a:gd name="connsiteY73" fmla="*/ 86902 h 336550"/>
                <a:gd name="connsiteX74" fmla="*/ 226251 w 255588"/>
                <a:gd name="connsiteY74" fmla="*/ 123769 h 336550"/>
                <a:gd name="connsiteX75" fmla="*/ 205247 w 255588"/>
                <a:gd name="connsiteY75" fmla="*/ 148786 h 336550"/>
                <a:gd name="connsiteX76" fmla="*/ 127795 w 255588"/>
                <a:gd name="connsiteY76" fmla="*/ 223838 h 336550"/>
                <a:gd name="connsiteX77" fmla="*/ 50343 w 255588"/>
                <a:gd name="connsiteY77" fmla="*/ 148786 h 336550"/>
                <a:gd name="connsiteX78" fmla="*/ 29339 w 255588"/>
                <a:gd name="connsiteY78" fmla="*/ 123769 h 336550"/>
                <a:gd name="connsiteX79" fmla="*/ 38529 w 255588"/>
                <a:gd name="connsiteY79" fmla="*/ 89535 h 336550"/>
                <a:gd name="connsiteX80" fmla="*/ 38529 w 255588"/>
                <a:gd name="connsiteY80" fmla="*/ 84268 h 336550"/>
                <a:gd name="connsiteX81" fmla="*/ 34590 w 255588"/>
                <a:gd name="connsiteY81" fmla="*/ 73735 h 336550"/>
                <a:gd name="connsiteX82" fmla="*/ 38529 w 255588"/>
                <a:gd name="connsiteY82" fmla="*/ 61884 h 336550"/>
                <a:gd name="connsiteX83" fmla="*/ 38529 w 255588"/>
                <a:gd name="connsiteY83" fmla="*/ 50034 h 336550"/>
                <a:gd name="connsiteX84" fmla="*/ 47718 w 255588"/>
                <a:gd name="connsiteY84" fmla="*/ 42134 h 336550"/>
                <a:gd name="connsiteX85" fmla="*/ 51656 w 255588"/>
                <a:gd name="connsiteY85" fmla="*/ 30284 h 336550"/>
                <a:gd name="connsiteX86" fmla="*/ 62158 w 255588"/>
                <a:gd name="connsiteY86" fmla="*/ 25017 h 336550"/>
                <a:gd name="connsiteX87" fmla="*/ 68722 w 255588"/>
                <a:gd name="connsiteY87" fmla="*/ 14484 h 336550"/>
                <a:gd name="connsiteX88" fmla="*/ 80536 w 255588"/>
                <a:gd name="connsiteY88" fmla="*/ 13167 h 336550"/>
                <a:gd name="connsiteX89" fmla="*/ 89726 w 255588"/>
                <a:gd name="connsiteY89" fmla="*/ 5267 h 336550"/>
                <a:gd name="connsiteX90" fmla="*/ 101540 w 255588"/>
                <a:gd name="connsiteY90" fmla="*/ 5267 h 336550"/>
                <a:gd name="connsiteX91" fmla="*/ 113355 w 255588"/>
                <a:gd name="connsiteY9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5588" h="336550">
                  <a:moveTo>
                    <a:pt x="59286" y="203200"/>
                  </a:moveTo>
                  <a:cubicBezTo>
                    <a:pt x="65873" y="216274"/>
                    <a:pt x="75096" y="226732"/>
                    <a:pt x="85635" y="231962"/>
                  </a:cubicBezTo>
                  <a:cubicBezTo>
                    <a:pt x="109350" y="243728"/>
                    <a:pt x="127794" y="254187"/>
                    <a:pt x="127794" y="254187"/>
                  </a:cubicBezTo>
                  <a:cubicBezTo>
                    <a:pt x="127794" y="254187"/>
                    <a:pt x="144921" y="243728"/>
                    <a:pt x="168636" y="231962"/>
                  </a:cubicBezTo>
                  <a:cubicBezTo>
                    <a:pt x="180493" y="226732"/>
                    <a:pt x="189715" y="216274"/>
                    <a:pt x="196302" y="203200"/>
                  </a:cubicBezTo>
                  <a:cubicBezTo>
                    <a:pt x="231874" y="217581"/>
                    <a:pt x="255588" y="248957"/>
                    <a:pt x="255588" y="277719"/>
                  </a:cubicBezTo>
                  <a:cubicBezTo>
                    <a:pt x="255588" y="277719"/>
                    <a:pt x="255588" y="277719"/>
                    <a:pt x="255588" y="336550"/>
                  </a:cubicBezTo>
                  <a:cubicBezTo>
                    <a:pt x="255588" y="336550"/>
                    <a:pt x="255588" y="336550"/>
                    <a:pt x="0" y="336550"/>
                  </a:cubicBezTo>
                  <a:cubicBezTo>
                    <a:pt x="0" y="336550"/>
                    <a:pt x="0" y="336550"/>
                    <a:pt x="0" y="277719"/>
                  </a:cubicBezTo>
                  <a:cubicBezTo>
                    <a:pt x="0" y="250265"/>
                    <a:pt x="23714" y="217581"/>
                    <a:pt x="59286" y="203200"/>
                  </a:cubicBezTo>
                  <a:close/>
                  <a:moveTo>
                    <a:pt x="126861" y="33338"/>
                  </a:moveTo>
                  <a:cubicBezTo>
                    <a:pt x="129479" y="33338"/>
                    <a:pt x="132097" y="33338"/>
                    <a:pt x="134715" y="34645"/>
                  </a:cubicBezTo>
                  <a:cubicBezTo>
                    <a:pt x="137333" y="34645"/>
                    <a:pt x="139951" y="35953"/>
                    <a:pt x="142569" y="35953"/>
                  </a:cubicBezTo>
                  <a:cubicBezTo>
                    <a:pt x="145187" y="37260"/>
                    <a:pt x="147805" y="38567"/>
                    <a:pt x="150423" y="39875"/>
                  </a:cubicBezTo>
                  <a:cubicBezTo>
                    <a:pt x="151732" y="41182"/>
                    <a:pt x="154350" y="42489"/>
                    <a:pt x="155659" y="43797"/>
                  </a:cubicBezTo>
                  <a:cubicBezTo>
                    <a:pt x="156968" y="45104"/>
                    <a:pt x="158277" y="46411"/>
                    <a:pt x="159586" y="47719"/>
                  </a:cubicBezTo>
                  <a:cubicBezTo>
                    <a:pt x="160895" y="49026"/>
                    <a:pt x="160895" y="50333"/>
                    <a:pt x="160895" y="51641"/>
                  </a:cubicBezTo>
                  <a:cubicBezTo>
                    <a:pt x="162204" y="54256"/>
                    <a:pt x="163513" y="55563"/>
                    <a:pt x="163513" y="55563"/>
                  </a:cubicBezTo>
                  <a:cubicBezTo>
                    <a:pt x="163513" y="55563"/>
                    <a:pt x="162204" y="54256"/>
                    <a:pt x="159586" y="52948"/>
                  </a:cubicBezTo>
                  <a:cubicBezTo>
                    <a:pt x="158277" y="52948"/>
                    <a:pt x="154350" y="51641"/>
                    <a:pt x="151732" y="50333"/>
                  </a:cubicBezTo>
                  <a:cubicBezTo>
                    <a:pt x="149114" y="49026"/>
                    <a:pt x="147805" y="49026"/>
                    <a:pt x="145187" y="49026"/>
                  </a:cubicBezTo>
                  <a:cubicBezTo>
                    <a:pt x="143878" y="47719"/>
                    <a:pt x="141260" y="47719"/>
                    <a:pt x="139951" y="46411"/>
                  </a:cubicBezTo>
                  <a:cubicBezTo>
                    <a:pt x="137333" y="46411"/>
                    <a:pt x="134715" y="46411"/>
                    <a:pt x="133406" y="46411"/>
                  </a:cubicBezTo>
                  <a:cubicBezTo>
                    <a:pt x="130788" y="46411"/>
                    <a:pt x="128170" y="46411"/>
                    <a:pt x="126861" y="46411"/>
                  </a:cubicBezTo>
                  <a:cubicBezTo>
                    <a:pt x="124243" y="46411"/>
                    <a:pt x="121625" y="46411"/>
                    <a:pt x="119007" y="46411"/>
                  </a:cubicBezTo>
                  <a:cubicBezTo>
                    <a:pt x="117698" y="46411"/>
                    <a:pt x="115080" y="46411"/>
                    <a:pt x="112462" y="46411"/>
                  </a:cubicBezTo>
                  <a:cubicBezTo>
                    <a:pt x="111153" y="47719"/>
                    <a:pt x="108535" y="47719"/>
                    <a:pt x="107226" y="49026"/>
                  </a:cubicBezTo>
                  <a:cubicBezTo>
                    <a:pt x="104608" y="49026"/>
                    <a:pt x="103299" y="49026"/>
                    <a:pt x="100681" y="50333"/>
                  </a:cubicBezTo>
                  <a:cubicBezTo>
                    <a:pt x="98063" y="51641"/>
                    <a:pt x="95445" y="52948"/>
                    <a:pt x="92827" y="52948"/>
                  </a:cubicBezTo>
                  <a:cubicBezTo>
                    <a:pt x="90209" y="54256"/>
                    <a:pt x="88900" y="55563"/>
                    <a:pt x="88900" y="55563"/>
                  </a:cubicBezTo>
                  <a:cubicBezTo>
                    <a:pt x="88900" y="55563"/>
                    <a:pt x="90209" y="54256"/>
                    <a:pt x="91518" y="51641"/>
                  </a:cubicBezTo>
                  <a:cubicBezTo>
                    <a:pt x="91518" y="50333"/>
                    <a:pt x="92827" y="49026"/>
                    <a:pt x="94136" y="47719"/>
                  </a:cubicBezTo>
                  <a:cubicBezTo>
                    <a:pt x="95445" y="46411"/>
                    <a:pt x="96754" y="45104"/>
                    <a:pt x="98063" y="43797"/>
                  </a:cubicBezTo>
                  <a:cubicBezTo>
                    <a:pt x="99372" y="42489"/>
                    <a:pt x="100681" y="41182"/>
                    <a:pt x="103299" y="39875"/>
                  </a:cubicBezTo>
                  <a:cubicBezTo>
                    <a:pt x="104608" y="38567"/>
                    <a:pt x="107226" y="37260"/>
                    <a:pt x="109844" y="35953"/>
                  </a:cubicBezTo>
                  <a:cubicBezTo>
                    <a:pt x="112462" y="35953"/>
                    <a:pt x="115080" y="34645"/>
                    <a:pt x="117698" y="34645"/>
                  </a:cubicBezTo>
                  <a:cubicBezTo>
                    <a:pt x="120316" y="33338"/>
                    <a:pt x="124243" y="33338"/>
                    <a:pt x="126861" y="33338"/>
                  </a:cubicBezTo>
                  <a:close/>
                  <a:moveTo>
                    <a:pt x="127794" y="25400"/>
                  </a:moveTo>
                  <a:cubicBezTo>
                    <a:pt x="92288" y="25400"/>
                    <a:pt x="64673" y="53063"/>
                    <a:pt x="58097" y="93899"/>
                  </a:cubicBezTo>
                  <a:cubicBezTo>
                    <a:pt x="58097" y="93899"/>
                    <a:pt x="58097" y="93899"/>
                    <a:pt x="58097" y="100485"/>
                  </a:cubicBezTo>
                  <a:cubicBezTo>
                    <a:pt x="58097" y="100485"/>
                    <a:pt x="58097" y="100485"/>
                    <a:pt x="51522" y="99168"/>
                  </a:cubicBezTo>
                  <a:cubicBezTo>
                    <a:pt x="51522" y="99168"/>
                    <a:pt x="50207" y="99168"/>
                    <a:pt x="50207" y="99168"/>
                  </a:cubicBezTo>
                  <a:cubicBezTo>
                    <a:pt x="50207" y="99168"/>
                    <a:pt x="48892" y="99168"/>
                    <a:pt x="48892" y="99168"/>
                  </a:cubicBezTo>
                  <a:cubicBezTo>
                    <a:pt x="47577" y="99168"/>
                    <a:pt x="46262" y="100485"/>
                    <a:pt x="44947" y="103120"/>
                  </a:cubicBezTo>
                  <a:cubicBezTo>
                    <a:pt x="41002" y="107072"/>
                    <a:pt x="39687" y="113658"/>
                    <a:pt x="42317" y="121562"/>
                  </a:cubicBezTo>
                  <a:cubicBezTo>
                    <a:pt x="44947" y="130783"/>
                    <a:pt x="50207" y="137370"/>
                    <a:pt x="55467" y="137370"/>
                  </a:cubicBezTo>
                  <a:cubicBezTo>
                    <a:pt x="55467" y="137370"/>
                    <a:pt x="55467" y="137370"/>
                    <a:pt x="60727" y="138687"/>
                  </a:cubicBezTo>
                  <a:cubicBezTo>
                    <a:pt x="60727" y="138687"/>
                    <a:pt x="60727" y="138687"/>
                    <a:pt x="60727" y="142639"/>
                  </a:cubicBezTo>
                  <a:cubicBezTo>
                    <a:pt x="69933" y="176888"/>
                    <a:pt x="96233" y="211138"/>
                    <a:pt x="127794" y="211138"/>
                  </a:cubicBezTo>
                  <a:cubicBezTo>
                    <a:pt x="159354" y="211138"/>
                    <a:pt x="184340" y="176888"/>
                    <a:pt x="193545" y="142639"/>
                  </a:cubicBezTo>
                  <a:cubicBezTo>
                    <a:pt x="193545" y="142639"/>
                    <a:pt x="193545" y="142639"/>
                    <a:pt x="194860" y="138687"/>
                  </a:cubicBezTo>
                  <a:cubicBezTo>
                    <a:pt x="194860" y="138687"/>
                    <a:pt x="194860" y="138687"/>
                    <a:pt x="200120" y="137370"/>
                  </a:cubicBezTo>
                  <a:cubicBezTo>
                    <a:pt x="204065" y="137370"/>
                    <a:pt x="210640" y="130783"/>
                    <a:pt x="213270" y="121562"/>
                  </a:cubicBezTo>
                  <a:cubicBezTo>
                    <a:pt x="215900" y="112341"/>
                    <a:pt x="213270" y="103120"/>
                    <a:pt x="208010" y="100485"/>
                  </a:cubicBezTo>
                  <a:cubicBezTo>
                    <a:pt x="208010" y="100485"/>
                    <a:pt x="206695" y="99168"/>
                    <a:pt x="206695" y="99168"/>
                  </a:cubicBezTo>
                  <a:cubicBezTo>
                    <a:pt x="205380" y="99168"/>
                    <a:pt x="205380" y="99168"/>
                    <a:pt x="204065" y="99168"/>
                  </a:cubicBezTo>
                  <a:cubicBezTo>
                    <a:pt x="204065" y="99168"/>
                    <a:pt x="204065" y="99168"/>
                    <a:pt x="197490" y="100485"/>
                  </a:cubicBezTo>
                  <a:cubicBezTo>
                    <a:pt x="197490" y="100485"/>
                    <a:pt x="197490" y="100485"/>
                    <a:pt x="197490" y="93899"/>
                  </a:cubicBezTo>
                  <a:cubicBezTo>
                    <a:pt x="190915" y="53063"/>
                    <a:pt x="163299" y="25400"/>
                    <a:pt x="127794" y="25400"/>
                  </a:cubicBezTo>
                  <a:close/>
                  <a:moveTo>
                    <a:pt x="113355" y="0"/>
                  </a:moveTo>
                  <a:cubicBezTo>
                    <a:pt x="117293" y="0"/>
                    <a:pt x="121231" y="2633"/>
                    <a:pt x="125170" y="2633"/>
                  </a:cubicBezTo>
                  <a:cubicBezTo>
                    <a:pt x="129108" y="2633"/>
                    <a:pt x="133046" y="0"/>
                    <a:pt x="135672" y="0"/>
                  </a:cubicBezTo>
                  <a:cubicBezTo>
                    <a:pt x="139610" y="0"/>
                    <a:pt x="143548" y="5267"/>
                    <a:pt x="147486" y="5267"/>
                  </a:cubicBezTo>
                  <a:cubicBezTo>
                    <a:pt x="151425" y="6583"/>
                    <a:pt x="155363" y="3950"/>
                    <a:pt x="159301" y="5267"/>
                  </a:cubicBezTo>
                  <a:cubicBezTo>
                    <a:pt x="163239" y="6583"/>
                    <a:pt x="164552" y="10533"/>
                    <a:pt x="168490" y="13167"/>
                  </a:cubicBezTo>
                  <a:cubicBezTo>
                    <a:pt x="172428" y="14484"/>
                    <a:pt x="177679" y="13167"/>
                    <a:pt x="180305" y="14484"/>
                  </a:cubicBezTo>
                  <a:cubicBezTo>
                    <a:pt x="182930" y="17117"/>
                    <a:pt x="184243" y="22384"/>
                    <a:pt x="186869" y="25017"/>
                  </a:cubicBezTo>
                  <a:cubicBezTo>
                    <a:pt x="190807" y="27650"/>
                    <a:pt x="196058" y="27650"/>
                    <a:pt x="198683" y="30284"/>
                  </a:cubicBezTo>
                  <a:cubicBezTo>
                    <a:pt x="201309" y="32917"/>
                    <a:pt x="199996" y="38184"/>
                    <a:pt x="202622" y="42134"/>
                  </a:cubicBezTo>
                  <a:cubicBezTo>
                    <a:pt x="203934" y="44767"/>
                    <a:pt x="209185" y="46084"/>
                    <a:pt x="210498" y="50034"/>
                  </a:cubicBezTo>
                  <a:cubicBezTo>
                    <a:pt x="211811" y="53984"/>
                    <a:pt x="209185" y="57934"/>
                    <a:pt x="210498" y="61884"/>
                  </a:cubicBezTo>
                  <a:cubicBezTo>
                    <a:pt x="210498" y="65835"/>
                    <a:pt x="214436" y="69785"/>
                    <a:pt x="214436" y="73735"/>
                  </a:cubicBezTo>
                  <a:cubicBezTo>
                    <a:pt x="214436" y="77685"/>
                    <a:pt x="210498" y="80318"/>
                    <a:pt x="210498" y="84268"/>
                  </a:cubicBezTo>
                  <a:cubicBezTo>
                    <a:pt x="210498" y="85585"/>
                    <a:pt x="210498" y="85585"/>
                    <a:pt x="210498" y="86902"/>
                  </a:cubicBezTo>
                  <a:cubicBezTo>
                    <a:pt x="223625" y="90852"/>
                    <a:pt x="230189" y="106652"/>
                    <a:pt x="226251" y="123769"/>
                  </a:cubicBezTo>
                  <a:cubicBezTo>
                    <a:pt x="222313" y="136936"/>
                    <a:pt x="214436" y="146153"/>
                    <a:pt x="205247" y="148786"/>
                  </a:cubicBezTo>
                  <a:cubicBezTo>
                    <a:pt x="194745" y="185654"/>
                    <a:pt x="165865" y="223838"/>
                    <a:pt x="127795" y="223838"/>
                  </a:cubicBezTo>
                  <a:cubicBezTo>
                    <a:pt x="89726" y="223838"/>
                    <a:pt x="60845" y="185654"/>
                    <a:pt x="50343" y="148786"/>
                  </a:cubicBezTo>
                  <a:cubicBezTo>
                    <a:pt x="41154" y="146153"/>
                    <a:pt x="33278" y="136936"/>
                    <a:pt x="29339" y="123769"/>
                  </a:cubicBezTo>
                  <a:cubicBezTo>
                    <a:pt x="25401" y="109285"/>
                    <a:pt x="30652" y="96119"/>
                    <a:pt x="38529" y="89535"/>
                  </a:cubicBezTo>
                  <a:cubicBezTo>
                    <a:pt x="38529" y="88218"/>
                    <a:pt x="39841" y="85585"/>
                    <a:pt x="38529" y="84268"/>
                  </a:cubicBezTo>
                  <a:cubicBezTo>
                    <a:pt x="38529" y="80318"/>
                    <a:pt x="34590" y="77685"/>
                    <a:pt x="34590" y="73735"/>
                  </a:cubicBezTo>
                  <a:cubicBezTo>
                    <a:pt x="34590" y="69785"/>
                    <a:pt x="38529" y="65835"/>
                    <a:pt x="38529" y="61884"/>
                  </a:cubicBezTo>
                  <a:cubicBezTo>
                    <a:pt x="39841" y="57934"/>
                    <a:pt x="37216" y="53984"/>
                    <a:pt x="38529" y="50034"/>
                  </a:cubicBezTo>
                  <a:cubicBezTo>
                    <a:pt x="39841" y="46084"/>
                    <a:pt x="45092" y="44767"/>
                    <a:pt x="47718" y="42134"/>
                  </a:cubicBezTo>
                  <a:cubicBezTo>
                    <a:pt x="49031" y="38184"/>
                    <a:pt x="49031" y="32917"/>
                    <a:pt x="51656" y="30284"/>
                  </a:cubicBezTo>
                  <a:cubicBezTo>
                    <a:pt x="52969" y="27650"/>
                    <a:pt x="59532" y="27650"/>
                    <a:pt x="62158" y="25017"/>
                  </a:cubicBezTo>
                  <a:cubicBezTo>
                    <a:pt x="64783" y="22384"/>
                    <a:pt x="66096" y="17117"/>
                    <a:pt x="68722" y="14484"/>
                  </a:cubicBezTo>
                  <a:cubicBezTo>
                    <a:pt x="72660" y="13167"/>
                    <a:pt x="77911" y="14484"/>
                    <a:pt x="80536" y="13167"/>
                  </a:cubicBezTo>
                  <a:cubicBezTo>
                    <a:pt x="84475" y="10533"/>
                    <a:pt x="85787" y="6583"/>
                    <a:pt x="89726" y="5267"/>
                  </a:cubicBezTo>
                  <a:cubicBezTo>
                    <a:pt x="93664" y="3950"/>
                    <a:pt x="98915" y="6583"/>
                    <a:pt x="101540" y="5267"/>
                  </a:cubicBezTo>
                  <a:cubicBezTo>
                    <a:pt x="105478" y="5267"/>
                    <a:pt x="109417" y="0"/>
                    <a:pt x="113355" y="0"/>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2" name="IconShape"/>
            <p:cNvSpPr>
              <a:spLocks noChangeAspect="1"/>
            </p:cNvSpPr>
            <p:nvPr/>
          </p:nvSpPr>
          <p:spPr bwMode="auto">
            <a:xfrm>
              <a:off x="4196307" y="4281623"/>
              <a:ext cx="396025" cy="521475"/>
            </a:xfrm>
            <a:custGeom>
              <a:avLst/>
              <a:gdLst>
                <a:gd name="connsiteX0" fmla="*/ 59286 w 255588"/>
                <a:gd name="connsiteY0" fmla="*/ 203200 h 336550"/>
                <a:gd name="connsiteX1" fmla="*/ 85635 w 255588"/>
                <a:gd name="connsiteY1" fmla="*/ 231962 h 336550"/>
                <a:gd name="connsiteX2" fmla="*/ 127794 w 255588"/>
                <a:gd name="connsiteY2" fmla="*/ 254187 h 336550"/>
                <a:gd name="connsiteX3" fmla="*/ 168636 w 255588"/>
                <a:gd name="connsiteY3" fmla="*/ 231962 h 336550"/>
                <a:gd name="connsiteX4" fmla="*/ 196302 w 255588"/>
                <a:gd name="connsiteY4" fmla="*/ 203200 h 336550"/>
                <a:gd name="connsiteX5" fmla="*/ 255588 w 255588"/>
                <a:gd name="connsiteY5" fmla="*/ 277719 h 336550"/>
                <a:gd name="connsiteX6" fmla="*/ 255588 w 255588"/>
                <a:gd name="connsiteY6" fmla="*/ 336550 h 336550"/>
                <a:gd name="connsiteX7" fmla="*/ 0 w 255588"/>
                <a:gd name="connsiteY7" fmla="*/ 336550 h 336550"/>
                <a:gd name="connsiteX8" fmla="*/ 0 w 255588"/>
                <a:gd name="connsiteY8" fmla="*/ 277719 h 336550"/>
                <a:gd name="connsiteX9" fmla="*/ 59286 w 255588"/>
                <a:gd name="connsiteY9" fmla="*/ 203200 h 336550"/>
                <a:gd name="connsiteX10" fmla="*/ 126861 w 255588"/>
                <a:gd name="connsiteY10" fmla="*/ 33338 h 336550"/>
                <a:gd name="connsiteX11" fmla="*/ 134715 w 255588"/>
                <a:gd name="connsiteY11" fmla="*/ 34645 h 336550"/>
                <a:gd name="connsiteX12" fmla="*/ 142569 w 255588"/>
                <a:gd name="connsiteY12" fmla="*/ 35953 h 336550"/>
                <a:gd name="connsiteX13" fmla="*/ 150423 w 255588"/>
                <a:gd name="connsiteY13" fmla="*/ 39875 h 336550"/>
                <a:gd name="connsiteX14" fmla="*/ 155659 w 255588"/>
                <a:gd name="connsiteY14" fmla="*/ 43797 h 336550"/>
                <a:gd name="connsiteX15" fmla="*/ 159586 w 255588"/>
                <a:gd name="connsiteY15" fmla="*/ 47719 h 336550"/>
                <a:gd name="connsiteX16" fmla="*/ 160895 w 255588"/>
                <a:gd name="connsiteY16" fmla="*/ 51641 h 336550"/>
                <a:gd name="connsiteX17" fmla="*/ 163513 w 255588"/>
                <a:gd name="connsiteY17" fmla="*/ 55563 h 336550"/>
                <a:gd name="connsiteX18" fmla="*/ 159586 w 255588"/>
                <a:gd name="connsiteY18" fmla="*/ 52948 h 336550"/>
                <a:gd name="connsiteX19" fmla="*/ 151732 w 255588"/>
                <a:gd name="connsiteY19" fmla="*/ 50333 h 336550"/>
                <a:gd name="connsiteX20" fmla="*/ 145187 w 255588"/>
                <a:gd name="connsiteY20" fmla="*/ 49026 h 336550"/>
                <a:gd name="connsiteX21" fmla="*/ 139951 w 255588"/>
                <a:gd name="connsiteY21" fmla="*/ 46411 h 336550"/>
                <a:gd name="connsiteX22" fmla="*/ 133406 w 255588"/>
                <a:gd name="connsiteY22" fmla="*/ 46411 h 336550"/>
                <a:gd name="connsiteX23" fmla="*/ 126861 w 255588"/>
                <a:gd name="connsiteY23" fmla="*/ 46411 h 336550"/>
                <a:gd name="connsiteX24" fmla="*/ 119007 w 255588"/>
                <a:gd name="connsiteY24" fmla="*/ 46411 h 336550"/>
                <a:gd name="connsiteX25" fmla="*/ 112462 w 255588"/>
                <a:gd name="connsiteY25" fmla="*/ 46411 h 336550"/>
                <a:gd name="connsiteX26" fmla="*/ 107226 w 255588"/>
                <a:gd name="connsiteY26" fmla="*/ 49026 h 336550"/>
                <a:gd name="connsiteX27" fmla="*/ 100681 w 255588"/>
                <a:gd name="connsiteY27" fmla="*/ 50333 h 336550"/>
                <a:gd name="connsiteX28" fmla="*/ 92827 w 255588"/>
                <a:gd name="connsiteY28" fmla="*/ 52948 h 336550"/>
                <a:gd name="connsiteX29" fmla="*/ 88900 w 255588"/>
                <a:gd name="connsiteY29" fmla="*/ 55563 h 336550"/>
                <a:gd name="connsiteX30" fmla="*/ 91518 w 255588"/>
                <a:gd name="connsiteY30" fmla="*/ 51641 h 336550"/>
                <a:gd name="connsiteX31" fmla="*/ 94136 w 255588"/>
                <a:gd name="connsiteY31" fmla="*/ 47719 h 336550"/>
                <a:gd name="connsiteX32" fmla="*/ 98063 w 255588"/>
                <a:gd name="connsiteY32" fmla="*/ 43797 h 336550"/>
                <a:gd name="connsiteX33" fmla="*/ 103299 w 255588"/>
                <a:gd name="connsiteY33" fmla="*/ 39875 h 336550"/>
                <a:gd name="connsiteX34" fmla="*/ 109844 w 255588"/>
                <a:gd name="connsiteY34" fmla="*/ 35953 h 336550"/>
                <a:gd name="connsiteX35" fmla="*/ 117698 w 255588"/>
                <a:gd name="connsiteY35" fmla="*/ 34645 h 336550"/>
                <a:gd name="connsiteX36" fmla="*/ 126861 w 255588"/>
                <a:gd name="connsiteY36" fmla="*/ 33338 h 336550"/>
                <a:gd name="connsiteX37" fmla="*/ 127794 w 255588"/>
                <a:gd name="connsiteY37" fmla="*/ 25400 h 336550"/>
                <a:gd name="connsiteX38" fmla="*/ 58097 w 255588"/>
                <a:gd name="connsiteY38" fmla="*/ 93899 h 336550"/>
                <a:gd name="connsiteX39" fmla="*/ 58097 w 255588"/>
                <a:gd name="connsiteY39" fmla="*/ 100485 h 336550"/>
                <a:gd name="connsiteX40" fmla="*/ 51522 w 255588"/>
                <a:gd name="connsiteY40" fmla="*/ 99168 h 336550"/>
                <a:gd name="connsiteX41" fmla="*/ 50207 w 255588"/>
                <a:gd name="connsiteY41" fmla="*/ 99168 h 336550"/>
                <a:gd name="connsiteX42" fmla="*/ 48892 w 255588"/>
                <a:gd name="connsiteY42" fmla="*/ 99168 h 336550"/>
                <a:gd name="connsiteX43" fmla="*/ 44947 w 255588"/>
                <a:gd name="connsiteY43" fmla="*/ 103120 h 336550"/>
                <a:gd name="connsiteX44" fmla="*/ 42317 w 255588"/>
                <a:gd name="connsiteY44" fmla="*/ 121562 h 336550"/>
                <a:gd name="connsiteX45" fmla="*/ 55467 w 255588"/>
                <a:gd name="connsiteY45" fmla="*/ 137370 h 336550"/>
                <a:gd name="connsiteX46" fmla="*/ 60727 w 255588"/>
                <a:gd name="connsiteY46" fmla="*/ 138687 h 336550"/>
                <a:gd name="connsiteX47" fmla="*/ 60727 w 255588"/>
                <a:gd name="connsiteY47" fmla="*/ 142639 h 336550"/>
                <a:gd name="connsiteX48" fmla="*/ 127794 w 255588"/>
                <a:gd name="connsiteY48" fmla="*/ 211138 h 336550"/>
                <a:gd name="connsiteX49" fmla="*/ 193545 w 255588"/>
                <a:gd name="connsiteY49" fmla="*/ 142639 h 336550"/>
                <a:gd name="connsiteX50" fmla="*/ 194860 w 255588"/>
                <a:gd name="connsiteY50" fmla="*/ 138687 h 336550"/>
                <a:gd name="connsiteX51" fmla="*/ 200120 w 255588"/>
                <a:gd name="connsiteY51" fmla="*/ 137370 h 336550"/>
                <a:gd name="connsiteX52" fmla="*/ 213270 w 255588"/>
                <a:gd name="connsiteY52" fmla="*/ 121562 h 336550"/>
                <a:gd name="connsiteX53" fmla="*/ 208010 w 255588"/>
                <a:gd name="connsiteY53" fmla="*/ 100485 h 336550"/>
                <a:gd name="connsiteX54" fmla="*/ 206695 w 255588"/>
                <a:gd name="connsiteY54" fmla="*/ 99168 h 336550"/>
                <a:gd name="connsiteX55" fmla="*/ 204065 w 255588"/>
                <a:gd name="connsiteY55" fmla="*/ 99168 h 336550"/>
                <a:gd name="connsiteX56" fmla="*/ 197490 w 255588"/>
                <a:gd name="connsiteY56" fmla="*/ 100485 h 336550"/>
                <a:gd name="connsiteX57" fmla="*/ 197490 w 255588"/>
                <a:gd name="connsiteY57" fmla="*/ 93899 h 336550"/>
                <a:gd name="connsiteX58" fmla="*/ 127794 w 255588"/>
                <a:gd name="connsiteY58" fmla="*/ 25400 h 336550"/>
                <a:gd name="connsiteX59" fmla="*/ 113355 w 255588"/>
                <a:gd name="connsiteY59" fmla="*/ 0 h 336550"/>
                <a:gd name="connsiteX60" fmla="*/ 125170 w 255588"/>
                <a:gd name="connsiteY60" fmla="*/ 2633 h 336550"/>
                <a:gd name="connsiteX61" fmla="*/ 135672 w 255588"/>
                <a:gd name="connsiteY61" fmla="*/ 0 h 336550"/>
                <a:gd name="connsiteX62" fmla="*/ 147486 w 255588"/>
                <a:gd name="connsiteY62" fmla="*/ 5267 h 336550"/>
                <a:gd name="connsiteX63" fmla="*/ 159301 w 255588"/>
                <a:gd name="connsiteY63" fmla="*/ 5267 h 336550"/>
                <a:gd name="connsiteX64" fmla="*/ 168490 w 255588"/>
                <a:gd name="connsiteY64" fmla="*/ 13167 h 336550"/>
                <a:gd name="connsiteX65" fmla="*/ 180305 w 255588"/>
                <a:gd name="connsiteY65" fmla="*/ 14484 h 336550"/>
                <a:gd name="connsiteX66" fmla="*/ 186869 w 255588"/>
                <a:gd name="connsiteY66" fmla="*/ 25017 h 336550"/>
                <a:gd name="connsiteX67" fmla="*/ 198683 w 255588"/>
                <a:gd name="connsiteY67" fmla="*/ 30284 h 336550"/>
                <a:gd name="connsiteX68" fmla="*/ 202622 w 255588"/>
                <a:gd name="connsiteY68" fmla="*/ 42134 h 336550"/>
                <a:gd name="connsiteX69" fmla="*/ 210498 w 255588"/>
                <a:gd name="connsiteY69" fmla="*/ 50034 h 336550"/>
                <a:gd name="connsiteX70" fmla="*/ 210498 w 255588"/>
                <a:gd name="connsiteY70" fmla="*/ 61884 h 336550"/>
                <a:gd name="connsiteX71" fmla="*/ 214436 w 255588"/>
                <a:gd name="connsiteY71" fmla="*/ 73735 h 336550"/>
                <a:gd name="connsiteX72" fmla="*/ 210498 w 255588"/>
                <a:gd name="connsiteY72" fmla="*/ 84268 h 336550"/>
                <a:gd name="connsiteX73" fmla="*/ 210498 w 255588"/>
                <a:gd name="connsiteY73" fmla="*/ 86902 h 336550"/>
                <a:gd name="connsiteX74" fmla="*/ 226251 w 255588"/>
                <a:gd name="connsiteY74" fmla="*/ 123769 h 336550"/>
                <a:gd name="connsiteX75" fmla="*/ 205247 w 255588"/>
                <a:gd name="connsiteY75" fmla="*/ 148786 h 336550"/>
                <a:gd name="connsiteX76" fmla="*/ 127795 w 255588"/>
                <a:gd name="connsiteY76" fmla="*/ 223838 h 336550"/>
                <a:gd name="connsiteX77" fmla="*/ 50343 w 255588"/>
                <a:gd name="connsiteY77" fmla="*/ 148786 h 336550"/>
                <a:gd name="connsiteX78" fmla="*/ 29339 w 255588"/>
                <a:gd name="connsiteY78" fmla="*/ 123769 h 336550"/>
                <a:gd name="connsiteX79" fmla="*/ 38529 w 255588"/>
                <a:gd name="connsiteY79" fmla="*/ 89535 h 336550"/>
                <a:gd name="connsiteX80" fmla="*/ 38529 w 255588"/>
                <a:gd name="connsiteY80" fmla="*/ 84268 h 336550"/>
                <a:gd name="connsiteX81" fmla="*/ 34590 w 255588"/>
                <a:gd name="connsiteY81" fmla="*/ 73735 h 336550"/>
                <a:gd name="connsiteX82" fmla="*/ 38529 w 255588"/>
                <a:gd name="connsiteY82" fmla="*/ 61884 h 336550"/>
                <a:gd name="connsiteX83" fmla="*/ 38529 w 255588"/>
                <a:gd name="connsiteY83" fmla="*/ 50034 h 336550"/>
                <a:gd name="connsiteX84" fmla="*/ 47718 w 255588"/>
                <a:gd name="connsiteY84" fmla="*/ 42134 h 336550"/>
                <a:gd name="connsiteX85" fmla="*/ 51656 w 255588"/>
                <a:gd name="connsiteY85" fmla="*/ 30284 h 336550"/>
                <a:gd name="connsiteX86" fmla="*/ 62158 w 255588"/>
                <a:gd name="connsiteY86" fmla="*/ 25017 h 336550"/>
                <a:gd name="connsiteX87" fmla="*/ 68722 w 255588"/>
                <a:gd name="connsiteY87" fmla="*/ 14484 h 336550"/>
                <a:gd name="connsiteX88" fmla="*/ 80536 w 255588"/>
                <a:gd name="connsiteY88" fmla="*/ 13167 h 336550"/>
                <a:gd name="connsiteX89" fmla="*/ 89726 w 255588"/>
                <a:gd name="connsiteY89" fmla="*/ 5267 h 336550"/>
                <a:gd name="connsiteX90" fmla="*/ 101540 w 255588"/>
                <a:gd name="connsiteY90" fmla="*/ 5267 h 336550"/>
                <a:gd name="connsiteX91" fmla="*/ 113355 w 255588"/>
                <a:gd name="connsiteY9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5588" h="336550">
                  <a:moveTo>
                    <a:pt x="59286" y="203200"/>
                  </a:moveTo>
                  <a:cubicBezTo>
                    <a:pt x="65873" y="216274"/>
                    <a:pt x="75096" y="226732"/>
                    <a:pt x="85635" y="231962"/>
                  </a:cubicBezTo>
                  <a:cubicBezTo>
                    <a:pt x="109350" y="243728"/>
                    <a:pt x="127794" y="254187"/>
                    <a:pt x="127794" y="254187"/>
                  </a:cubicBezTo>
                  <a:cubicBezTo>
                    <a:pt x="127794" y="254187"/>
                    <a:pt x="144921" y="243728"/>
                    <a:pt x="168636" y="231962"/>
                  </a:cubicBezTo>
                  <a:cubicBezTo>
                    <a:pt x="180493" y="226732"/>
                    <a:pt x="189715" y="216274"/>
                    <a:pt x="196302" y="203200"/>
                  </a:cubicBezTo>
                  <a:cubicBezTo>
                    <a:pt x="231874" y="217581"/>
                    <a:pt x="255588" y="248957"/>
                    <a:pt x="255588" y="277719"/>
                  </a:cubicBezTo>
                  <a:cubicBezTo>
                    <a:pt x="255588" y="277719"/>
                    <a:pt x="255588" y="277719"/>
                    <a:pt x="255588" y="336550"/>
                  </a:cubicBezTo>
                  <a:cubicBezTo>
                    <a:pt x="255588" y="336550"/>
                    <a:pt x="255588" y="336550"/>
                    <a:pt x="0" y="336550"/>
                  </a:cubicBezTo>
                  <a:cubicBezTo>
                    <a:pt x="0" y="336550"/>
                    <a:pt x="0" y="336550"/>
                    <a:pt x="0" y="277719"/>
                  </a:cubicBezTo>
                  <a:cubicBezTo>
                    <a:pt x="0" y="250265"/>
                    <a:pt x="23714" y="217581"/>
                    <a:pt x="59286" y="203200"/>
                  </a:cubicBezTo>
                  <a:close/>
                  <a:moveTo>
                    <a:pt x="126861" y="33338"/>
                  </a:moveTo>
                  <a:cubicBezTo>
                    <a:pt x="129479" y="33338"/>
                    <a:pt x="132097" y="33338"/>
                    <a:pt x="134715" y="34645"/>
                  </a:cubicBezTo>
                  <a:cubicBezTo>
                    <a:pt x="137333" y="34645"/>
                    <a:pt x="139951" y="35953"/>
                    <a:pt x="142569" y="35953"/>
                  </a:cubicBezTo>
                  <a:cubicBezTo>
                    <a:pt x="145187" y="37260"/>
                    <a:pt x="147805" y="38567"/>
                    <a:pt x="150423" y="39875"/>
                  </a:cubicBezTo>
                  <a:cubicBezTo>
                    <a:pt x="151732" y="41182"/>
                    <a:pt x="154350" y="42489"/>
                    <a:pt x="155659" y="43797"/>
                  </a:cubicBezTo>
                  <a:cubicBezTo>
                    <a:pt x="156968" y="45104"/>
                    <a:pt x="158277" y="46411"/>
                    <a:pt x="159586" y="47719"/>
                  </a:cubicBezTo>
                  <a:cubicBezTo>
                    <a:pt x="160895" y="49026"/>
                    <a:pt x="160895" y="50333"/>
                    <a:pt x="160895" y="51641"/>
                  </a:cubicBezTo>
                  <a:cubicBezTo>
                    <a:pt x="162204" y="54256"/>
                    <a:pt x="163513" y="55563"/>
                    <a:pt x="163513" y="55563"/>
                  </a:cubicBezTo>
                  <a:cubicBezTo>
                    <a:pt x="163513" y="55563"/>
                    <a:pt x="162204" y="54256"/>
                    <a:pt x="159586" y="52948"/>
                  </a:cubicBezTo>
                  <a:cubicBezTo>
                    <a:pt x="158277" y="52948"/>
                    <a:pt x="154350" y="51641"/>
                    <a:pt x="151732" y="50333"/>
                  </a:cubicBezTo>
                  <a:cubicBezTo>
                    <a:pt x="149114" y="49026"/>
                    <a:pt x="147805" y="49026"/>
                    <a:pt x="145187" y="49026"/>
                  </a:cubicBezTo>
                  <a:cubicBezTo>
                    <a:pt x="143878" y="47719"/>
                    <a:pt x="141260" y="47719"/>
                    <a:pt x="139951" y="46411"/>
                  </a:cubicBezTo>
                  <a:cubicBezTo>
                    <a:pt x="137333" y="46411"/>
                    <a:pt x="134715" y="46411"/>
                    <a:pt x="133406" y="46411"/>
                  </a:cubicBezTo>
                  <a:cubicBezTo>
                    <a:pt x="130788" y="46411"/>
                    <a:pt x="128170" y="46411"/>
                    <a:pt x="126861" y="46411"/>
                  </a:cubicBezTo>
                  <a:cubicBezTo>
                    <a:pt x="124243" y="46411"/>
                    <a:pt x="121625" y="46411"/>
                    <a:pt x="119007" y="46411"/>
                  </a:cubicBezTo>
                  <a:cubicBezTo>
                    <a:pt x="117698" y="46411"/>
                    <a:pt x="115080" y="46411"/>
                    <a:pt x="112462" y="46411"/>
                  </a:cubicBezTo>
                  <a:cubicBezTo>
                    <a:pt x="111153" y="47719"/>
                    <a:pt x="108535" y="47719"/>
                    <a:pt x="107226" y="49026"/>
                  </a:cubicBezTo>
                  <a:cubicBezTo>
                    <a:pt x="104608" y="49026"/>
                    <a:pt x="103299" y="49026"/>
                    <a:pt x="100681" y="50333"/>
                  </a:cubicBezTo>
                  <a:cubicBezTo>
                    <a:pt x="98063" y="51641"/>
                    <a:pt x="95445" y="52948"/>
                    <a:pt x="92827" y="52948"/>
                  </a:cubicBezTo>
                  <a:cubicBezTo>
                    <a:pt x="90209" y="54256"/>
                    <a:pt x="88900" y="55563"/>
                    <a:pt x="88900" y="55563"/>
                  </a:cubicBezTo>
                  <a:cubicBezTo>
                    <a:pt x="88900" y="55563"/>
                    <a:pt x="90209" y="54256"/>
                    <a:pt x="91518" y="51641"/>
                  </a:cubicBezTo>
                  <a:cubicBezTo>
                    <a:pt x="91518" y="50333"/>
                    <a:pt x="92827" y="49026"/>
                    <a:pt x="94136" y="47719"/>
                  </a:cubicBezTo>
                  <a:cubicBezTo>
                    <a:pt x="95445" y="46411"/>
                    <a:pt x="96754" y="45104"/>
                    <a:pt x="98063" y="43797"/>
                  </a:cubicBezTo>
                  <a:cubicBezTo>
                    <a:pt x="99372" y="42489"/>
                    <a:pt x="100681" y="41182"/>
                    <a:pt x="103299" y="39875"/>
                  </a:cubicBezTo>
                  <a:cubicBezTo>
                    <a:pt x="104608" y="38567"/>
                    <a:pt x="107226" y="37260"/>
                    <a:pt x="109844" y="35953"/>
                  </a:cubicBezTo>
                  <a:cubicBezTo>
                    <a:pt x="112462" y="35953"/>
                    <a:pt x="115080" y="34645"/>
                    <a:pt x="117698" y="34645"/>
                  </a:cubicBezTo>
                  <a:cubicBezTo>
                    <a:pt x="120316" y="33338"/>
                    <a:pt x="124243" y="33338"/>
                    <a:pt x="126861" y="33338"/>
                  </a:cubicBezTo>
                  <a:close/>
                  <a:moveTo>
                    <a:pt x="127794" y="25400"/>
                  </a:moveTo>
                  <a:cubicBezTo>
                    <a:pt x="92288" y="25400"/>
                    <a:pt x="64673" y="53063"/>
                    <a:pt x="58097" y="93899"/>
                  </a:cubicBezTo>
                  <a:cubicBezTo>
                    <a:pt x="58097" y="93899"/>
                    <a:pt x="58097" y="93899"/>
                    <a:pt x="58097" y="100485"/>
                  </a:cubicBezTo>
                  <a:cubicBezTo>
                    <a:pt x="58097" y="100485"/>
                    <a:pt x="58097" y="100485"/>
                    <a:pt x="51522" y="99168"/>
                  </a:cubicBezTo>
                  <a:cubicBezTo>
                    <a:pt x="51522" y="99168"/>
                    <a:pt x="50207" y="99168"/>
                    <a:pt x="50207" y="99168"/>
                  </a:cubicBezTo>
                  <a:cubicBezTo>
                    <a:pt x="50207" y="99168"/>
                    <a:pt x="48892" y="99168"/>
                    <a:pt x="48892" y="99168"/>
                  </a:cubicBezTo>
                  <a:cubicBezTo>
                    <a:pt x="47577" y="99168"/>
                    <a:pt x="46262" y="100485"/>
                    <a:pt x="44947" y="103120"/>
                  </a:cubicBezTo>
                  <a:cubicBezTo>
                    <a:pt x="41002" y="107072"/>
                    <a:pt x="39687" y="113658"/>
                    <a:pt x="42317" y="121562"/>
                  </a:cubicBezTo>
                  <a:cubicBezTo>
                    <a:pt x="44947" y="130783"/>
                    <a:pt x="50207" y="137370"/>
                    <a:pt x="55467" y="137370"/>
                  </a:cubicBezTo>
                  <a:cubicBezTo>
                    <a:pt x="55467" y="137370"/>
                    <a:pt x="55467" y="137370"/>
                    <a:pt x="60727" y="138687"/>
                  </a:cubicBezTo>
                  <a:cubicBezTo>
                    <a:pt x="60727" y="138687"/>
                    <a:pt x="60727" y="138687"/>
                    <a:pt x="60727" y="142639"/>
                  </a:cubicBezTo>
                  <a:cubicBezTo>
                    <a:pt x="69933" y="176888"/>
                    <a:pt x="96233" y="211138"/>
                    <a:pt x="127794" y="211138"/>
                  </a:cubicBezTo>
                  <a:cubicBezTo>
                    <a:pt x="159354" y="211138"/>
                    <a:pt x="184340" y="176888"/>
                    <a:pt x="193545" y="142639"/>
                  </a:cubicBezTo>
                  <a:cubicBezTo>
                    <a:pt x="193545" y="142639"/>
                    <a:pt x="193545" y="142639"/>
                    <a:pt x="194860" y="138687"/>
                  </a:cubicBezTo>
                  <a:cubicBezTo>
                    <a:pt x="194860" y="138687"/>
                    <a:pt x="194860" y="138687"/>
                    <a:pt x="200120" y="137370"/>
                  </a:cubicBezTo>
                  <a:cubicBezTo>
                    <a:pt x="204065" y="137370"/>
                    <a:pt x="210640" y="130783"/>
                    <a:pt x="213270" y="121562"/>
                  </a:cubicBezTo>
                  <a:cubicBezTo>
                    <a:pt x="215900" y="112341"/>
                    <a:pt x="213270" y="103120"/>
                    <a:pt x="208010" y="100485"/>
                  </a:cubicBezTo>
                  <a:cubicBezTo>
                    <a:pt x="208010" y="100485"/>
                    <a:pt x="206695" y="99168"/>
                    <a:pt x="206695" y="99168"/>
                  </a:cubicBezTo>
                  <a:cubicBezTo>
                    <a:pt x="205380" y="99168"/>
                    <a:pt x="205380" y="99168"/>
                    <a:pt x="204065" y="99168"/>
                  </a:cubicBezTo>
                  <a:cubicBezTo>
                    <a:pt x="204065" y="99168"/>
                    <a:pt x="204065" y="99168"/>
                    <a:pt x="197490" y="100485"/>
                  </a:cubicBezTo>
                  <a:cubicBezTo>
                    <a:pt x="197490" y="100485"/>
                    <a:pt x="197490" y="100485"/>
                    <a:pt x="197490" y="93899"/>
                  </a:cubicBezTo>
                  <a:cubicBezTo>
                    <a:pt x="190915" y="53063"/>
                    <a:pt x="163299" y="25400"/>
                    <a:pt x="127794" y="25400"/>
                  </a:cubicBezTo>
                  <a:close/>
                  <a:moveTo>
                    <a:pt x="113355" y="0"/>
                  </a:moveTo>
                  <a:cubicBezTo>
                    <a:pt x="117293" y="0"/>
                    <a:pt x="121231" y="2633"/>
                    <a:pt x="125170" y="2633"/>
                  </a:cubicBezTo>
                  <a:cubicBezTo>
                    <a:pt x="129108" y="2633"/>
                    <a:pt x="133046" y="0"/>
                    <a:pt x="135672" y="0"/>
                  </a:cubicBezTo>
                  <a:cubicBezTo>
                    <a:pt x="139610" y="0"/>
                    <a:pt x="143548" y="5267"/>
                    <a:pt x="147486" y="5267"/>
                  </a:cubicBezTo>
                  <a:cubicBezTo>
                    <a:pt x="151425" y="6583"/>
                    <a:pt x="155363" y="3950"/>
                    <a:pt x="159301" y="5267"/>
                  </a:cubicBezTo>
                  <a:cubicBezTo>
                    <a:pt x="163239" y="6583"/>
                    <a:pt x="164552" y="10533"/>
                    <a:pt x="168490" y="13167"/>
                  </a:cubicBezTo>
                  <a:cubicBezTo>
                    <a:pt x="172428" y="14484"/>
                    <a:pt x="177679" y="13167"/>
                    <a:pt x="180305" y="14484"/>
                  </a:cubicBezTo>
                  <a:cubicBezTo>
                    <a:pt x="182930" y="17117"/>
                    <a:pt x="184243" y="22384"/>
                    <a:pt x="186869" y="25017"/>
                  </a:cubicBezTo>
                  <a:cubicBezTo>
                    <a:pt x="190807" y="27650"/>
                    <a:pt x="196058" y="27650"/>
                    <a:pt x="198683" y="30284"/>
                  </a:cubicBezTo>
                  <a:cubicBezTo>
                    <a:pt x="201309" y="32917"/>
                    <a:pt x="199996" y="38184"/>
                    <a:pt x="202622" y="42134"/>
                  </a:cubicBezTo>
                  <a:cubicBezTo>
                    <a:pt x="203934" y="44767"/>
                    <a:pt x="209185" y="46084"/>
                    <a:pt x="210498" y="50034"/>
                  </a:cubicBezTo>
                  <a:cubicBezTo>
                    <a:pt x="211811" y="53984"/>
                    <a:pt x="209185" y="57934"/>
                    <a:pt x="210498" y="61884"/>
                  </a:cubicBezTo>
                  <a:cubicBezTo>
                    <a:pt x="210498" y="65835"/>
                    <a:pt x="214436" y="69785"/>
                    <a:pt x="214436" y="73735"/>
                  </a:cubicBezTo>
                  <a:cubicBezTo>
                    <a:pt x="214436" y="77685"/>
                    <a:pt x="210498" y="80318"/>
                    <a:pt x="210498" y="84268"/>
                  </a:cubicBezTo>
                  <a:cubicBezTo>
                    <a:pt x="210498" y="85585"/>
                    <a:pt x="210498" y="85585"/>
                    <a:pt x="210498" y="86902"/>
                  </a:cubicBezTo>
                  <a:cubicBezTo>
                    <a:pt x="223625" y="90852"/>
                    <a:pt x="230189" y="106652"/>
                    <a:pt x="226251" y="123769"/>
                  </a:cubicBezTo>
                  <a:cubicBezTo>
                    <a:pt x="222313" y="136936"/>
                    <a:pt x="214436" y="146153"/>
                    <a:pt x="205247" y="148786"/>
                  </a:cubicBezTo>
                  <a:cubicBezTo>
                    <a:pt x="194745" y="185654"/>
                    <a:pt x="165865" y="223838"/>
                    <a:pt x="127795" y="223838"/>
                  </a:cubicBezTo>
                  <a:cubicBezTo>
                    <a:pt x="89726" y="223838"/>
                    <a:pt x="60845" y="185654"/>
                    <a:pt x="50343" y="148786"/>
                  </a:cubicBezTo>
                  <a:cubicBezTo>
                    <a:pt x="41154" y="146153"/>
                    <a:pt x="33278" y="136936"/>
                    <a:pt x="29339" y="123769"/>
                  </a:cubicBezTo>
                  <a:cubicBezTo>
                    <a:pt x="25401" y="109285"/>
                    <a:pt x="30652" y="96119"/>
                    <a:pt x="38529" y="89535"/>
                  </a:cubicBezTo>
                  <a:cubicBezTo>
                    <a:pt x="38529" y="88218"/>
                    <a:pt x="39841" y="85585"/>
                    <a:pt x="38529" y="84268"/>
                  </a:cubicBezTo>
                  <a:cubicBezTo>
                    <a:pt x="38529" y="80318"/>
                    <a:pt x="34590" y="77685"/>
                    <a:pt x="34590" y="73735"/>
                  </a:cubicBezTo>
                  <a:cubicBezTo>
                    <a:pt x="34590" y="69785"/>
                    <a:pt x="38529" y="65835"/>
                    <a:pt x="38529" y="61884"/>
                  </a:cubicBezTo>
                  <a:cubicBezTo>
                    <a:pt x="39841" y="57934"/>
                    <a:pt x="37216" y="53984"/>
                    <a:pt x="38529" y="50034"/>
                  </a:cubicBezTo>
                  <a:cubicBezTo>
                    <a:pt x="39841" y="46084"/>
                    <a:pt x="45092" y="44767"/>
                    <a:pt x="47718" y="42134"/>
                  </a:cubicBezTo>
                  <a:cubicBezTo>
                    <a:pt x="49031" y="38184"/>
                    <a:pt x="49031" y="32917"/>
                    <a:pt x="51656" y="30284"/>
                  </a:cubicBezTo>
                  <a:cubicBezTo>
                    <a:pt x="52969" y="27650"/>
                    <a:pt x="59532" y="27650"/>
                    <a:pt x="62158" y="25017"/>
                  </a:cubicBezTo>
                  <a:cubicBezTo>
                    <a:pt x="64783" y="22384"/>
                    <a:pt x="66096" y="17117"/>
                    <a:pt x="68722" y="14484"/>
                  </a:cubicBezTo>
                  <a:cubicBezTo>
                    <a:pt x="72660" y="13167"/>
                    <a:pt x="77911" y="14484"/>
                    <a:pt x="80536" y="13167"/>
                  </a:cubicBezTo>
                  <a:cubicBezTo>
                    <a:pt x="84475" y="10533"/>
                    <a:pt x="85787" y="6583"/>
                    <a:pt x="89726" y="5267"/>
                  </a:cubicBezTo>
                  <a:cubicBezTo>
                    <a:pt x="93664" y="3950"/>
                    <a:pt x="98915" y="6583"/>
                    <a:pt x="101540" y="5267"/>
                  </a:cubicBezTo>
                  <a:cubicBezTo>
                    <a:pt x="105478" y="5267"/>
                    <a:pt x="109417" y="0"/>
                    <a:pt x="113355" y="0"/>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0" name="任意多边形 29"/>
            <p:cNvSpPr>
              <a:spLocks noChangeAspect="1"/>
            </p:cNvSpPr>
            <p:nvPr/>
          </p:nvSpPr>
          <p:spPr bwMode="auto">
            <a:xfrm>
              <a:off x="4749701" y="4281623"/>
              <a:ext cx="194379" cy="521475"/>
            </a:xfrm>
            <a:custGeom>
              <a:avLst/>
              <a:gdLst>
                <a:gd name="connsiteX0" fmla="*/ 91862 w 194379"/>
                <a:gd name="connsiteY0" fmla="*/ 314853 h 521475"/>
                <a:gd name="connsiteX1" fmla="*/ 132689 w 194379"/>
                <a:gd name="connsiteY1" fmla="*/ 359419 h 521475"/>
                <a:gd name="connsiteX2" fmla="*/ 192973 w 194379"/>
                <a:gd name="connsiteY2" fmla="*/ 391039 h 521475"/>
                <a:gd name="connsiteX3" fmla="*/ 194379 w 194379"/>
                <a:gd name="connsiteY3" fmla="*/ 391825 h 521475"/>
                <a:gd name="connsiteX4" fmla="*/ 194379 w 194379"/>
                <a:gd name="connsiteY4" fmla="*/ 521475 h 521475"/>
                <a:gd name="connsiteX5" fmla="*/ 183607 w 194379"/>
                <a:gd name="connsiteY5" fmla="*/ 521475 h 521475"/>
                <a:gd name="connsiteX6" fmla="*/ 0 w 194379"/>
                <a:gd name="connsiteY6" fmla="*/ 521475 h 521475"/>
                <a:gd name="connsiteX7" fmla="*/ 0 w 194379"/>
                <a:gd name="connsiteY7" fmla="*/ 430318 h 521475"/>
                <a:gd name="connsiteX8" fmla="*/ 91862 w 194379"/>
                <a:gd name="connsiteY8" fmla="*/ 314853 h 521475"/>
                <a:gd name="connsiteX9" fmla="*/ 194379 w 194379"/>
                <a:gd name="connsiteY9" fmla="*/ 51969 h 521475"/>
                <a:gd name="connsiteX10" fmla="*/ 194379 w 194379"/>
                <a:gd name="connsiteY10" fmla="*/ 71913 h 521475"/>
                <a:gd name="connsiteX11" fmla="*/ 184398 w 194379"/>
                <a:gd name="connsiteY11" fmla="*/ 71913 h 521475"/>
                <a:gd name="connsiteX12" fmla="*/ 174256 w 194379"/>
                <a:gd name="connsiteY12" fmla="*/ 71913 h 521475"/>
                <a:gd name="connsiteX13" fmla="*/ 166143 w 194379"/>
                <a:gd name="connsiteY13" fmla="*/ 75965 h 521475"/>
                <a:gd name="connsiteX14" fmla="*/ 156002 w 194379"/>
                <a:gd name="connsiteY14" fmla="*/ 77990 h 521475"/>
                <a:gd name="connsiteX15" fmla="*/ 143833 w 194379"/>
                <a:gd name="connsiteY15" fmla="*/ 82042 h 521475"/>
                <a:gd name="connsiteX16" fmla="*/ 137748 w 194379"/>
                <a:gd name="connsiteY16" fmla="*/ 86094 h 521475"/>
                <a:gd name="connsiteX17" fmla="*/ 141804 w 194379"/>
                <a:gd name="connsiteY17" fmla="*/ 80017 h 521475"/>
                <a:gd name="connsiteX18" fmla="*/ 145861 w 194379"/>
                <a:gd name="connsiteY18" fmla="*/ 73940 h 521475"/>
                <a:gd name="connsiteX19" fmla="*/ 151946 w 194379"/>
                <a:gd name="connsiteY19" fmla="*/ 67862 h 521475"/>
                <a:gd name="connsiteX20" fmla="*/ 160059 w 194379"/>
                <a:gd name="connsiteY20" fmla="*/ 61785 h 521475"/>
                <a:gd name="connsiteX21" fmla="*/ 170200 w 194379"/>
                <a:gd name="connsiteY21" fmla="*/ 55708 h 521475"/>
                <a:gd name="connsiteX22" fmla="*/ 182369 w 194379"/>
                <a:gd name="connsiteY22" fmla="*/ 53682 h 521475"/>
                <a:gd name="connsiteX23" fmla="*/ 175640 w 194379"/>
                <a:gd name="connsiteY23" fmla="*/ 0 h 521475"/>
                <a:gd name="connsiteX24" fmla="*/ 193947 w 194379"/>
                <a:gd name="connsiteY24" fmla="*/ 4080 h 521475"/>
                <a:gd name="connsiteX25" fmla="*/ 194379 w 194379"/>
                <a:gd name="connsiteY25" fmla="*/ 3972 h 521475"/>
                <a:gd name="connsiteX26" fmla="*/ 194379 w 194379"/>
                <a:gd name="connsiteY26" fmla="*/ 40079 h 521475"/>
                <a:gd name="connsiteX27" fmla="*/ 159362 w 194379"/>
                <a:gd name="connsiteY27" fmla="*/ 47043 h 521475"/>
                <a:gd name="connsiteX28" fmla="*/ 90020 w 194379"/>
                <a:gd name="connsiteY28" fmla="*/ 145494 h 521475"/>
                <a:gd name="connsiteX29" fmla="*/ 90020 w 194379"/>
                <a:gd name="connsiteY29" fmla="*/ 155699 h 521475"/>
                <a:gd name="connsiteX30" fmla="*/ 79832 w 194379"/>
                <a:gd name="connsiteY30" fmla="*/ 153658 h 521475"/>
                <a:gd name="connsiteX31" fmla="*/ 77794 w 194379"/>
                <a:gd name="connsiteY31" fmla="*/ 153658 h 521475"/>
                <a:gd name="connsiteX32" fmla="*/ 75757 w 194379"/>
                <a:gd name="connsiteY32" fmla="*/ 153658 h 521475"/>
                <a:gd name="connsiteX33" fmla="*/ 69644 w 194379"/>
                <a:gd name="connsiteY33" fmla="*/ 159782 h 521475"/>
                <a:gd name="connsiteX34" fmla="*/ 65569 w 194379"/>
                <a:gd name="connsiteY34" fmla="*/ 188357 h 521475"/>
                <a:gd name="connsiteX35" fmla="*/ 85944 w 194379"/>
                <a:gd name="connsiteY35" fmla="*/ 212851 h 521475"/>
                <a:gd name="connsiteX36" fmla="*/ 94095 w 194379"/>
                <a:gd name="connsiteY36" fmla="*/ 214892 h 521475"/>
                <a:gd name="connsiteX37" fmla="*/ 94095 w 194379"/>
                <a:gd name="connsiteY37" fmla="*/ 221015 h 521475"/>
                <a:gd name="connsiteX38" fmla="*/ 163151 w 194379"/>
                <a:gd name="connsiteY38" fmla="*/ 318031 h 521475"/>
                <a:gd name="connsiteX39" fmla="*/ 194379 w 194379"/>
                <a:gd name="connsiteY39" fmla="*/ 326202 h 521475"/>
                <a:gd name="connsiteX40" fmla="*/ 194379 w 194379"/>
                <a:gd name="connsiteY40" fmla="*/ 345940 h 521475"/>
                <a:gd name="connsiteX41" fmla="*/ 156666 w 194379"/>
                <a:gd name="connsiteY41" fmla="*/ 336694 h 521475"/>
                <a:gd name="connsiteX42" fmla="*/ 78005 w 194379"/>
                <a:gd name="connsiteY42" fmla="*/ 230540 h 521475"/>
                <a:gd name="connsiteX43" fmla="*/ 45460 w 194379"/>
                <a:gd name="connsiteY43" fmla="*/ 191777 h 521475"/>
                <a:gd name="connsiteX44" fmla="*/ 59700 w 194379"/>
                <a:gd name="connsiteY44" fmla="*/ 138732 h 521475"/>
                <a:gd name="connsiteX45" fmla="*/ 59700 w 194379"/>
                <a:gd name="connsiteY45" fmla="*/ 130571 h 521475"/>
                <a:gd name="connsiteX46" fmla="*/ 53596 w 194379"/>
                <a:gd name="connsiteY46" fmla="*/ 114251 h 521475"/>
                <a:gd name="connsiteX47" fmla="*/ 59700 w 194379"/>
                <a:gd name="connsiteY47" fmla="*/ 95888 h 521475"/>
                <a:gd name="connsiteX48" fmla="*/ 59700 w 194379"/>
                <a:gd name="connsiteY48" fmla="*/ 77527 h 521475"/>
                <a:gd name="connsiteX49" fmla="*/ 73938 w 194379"/>
                <a:gd name="connsiteY49" fmla="*/ 65286 h 521475"/>
                <a:gd name="connsiteX50" fmla="*/ 80039 w 194379"/>
                <a:gd name="connsiteY50" fmla="*/ 46924 h 521475"/>
                <a:gd name="connsiteX51" fmla="*/ 96312 w 194379"/>
                <a:gd name="connsiteY51" fmla="*/ 38763 h 521475"/>
                <a:gd name="connsiteX52" fmla="*/ 106483 w 194379"/>
                <a:gd name="connsiteY52" fmla="*/ 22443 h 521475"/>
                <a:gd name="connsiteX53" fmla="*/ 124788 w 194379"/>
                <a:gd name="connsiteY53" fmla="*/ 20402 h 521475"/>
                <a:gd name="connsiteX54" fmla="*/ 139028 w 194379"/>
                <a:gd name="connsiteY54" fmla="*/ 8161 h 521475"/>
                <a:gd name="connsiteX55" fmla="*/ 157333 w 194379"/>
                <a:gd name="connsiteY55" fmla="*/ 8161 h 521475"/>
                <a:gd name="connsiteX56" fmla="*/ 175640 w 194379"/>
                <a:gd name="connsiteY56" fmla="*/ 0 h 52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4379" h="521475">
                  <a:moveTo>
                    <a:pt x="91862" y="314853"/>
                  </a:moveTo>
                  <a:cubicBezTo>
                    <a:pt x="102068" y="335111"/>
                    <a:pt x="116359" y="351315"/>
                    <a:pt x="132689" y="359419"/>
                  </a:cubicBezTo>
                  <a:cubicBezTo>
                    <a:pt x="160248" y="373093"/>
                    <a:pt x="183213" y="385627"/>
                    <a:pt x="192973" y="391039"/>
                  </a:cubicBezTo>
                  <a:lnTo>
                    <a:pt x="194379" y="391825"/>
                  </a:lnTo>
                  <a:lnTo>
                    <a:pt x="194379" y="521475"/>
                  </a:lnTo>
                  <a:lnTo>
                    <a:pt x="183607" y="521475"/>
                  </a:lnTo>
                  <a:cubicBezTo>
                    <a:pt x="134587" y="521475"/>
                    <a:pt x="74255" y="521475"/>
                    <a:pt x="0" y="521475"/>
                  </a:cubicBezTo>
                  <a:cubicBezTo>
                    <a:pt x="0" y="521475"/>
                    <a:pt x="0" y="521475"/>
                    <a:pt x="0" y="430318"/>
                  </a:cubicBezTo>
                  <a:cubicBezTo>
                    <a:pt x="0" y="387779"/>
                    <a:pt x="36744" y="337136"/>
                    <a:pt x="91862" y="314853"/>
                  </a:cubicBezTo>
                  <a:close/>
                  <a:moveTo>
                    <a:pt x="194379" y="51969"/>
                  </a:moveTo>
                  <a:lnTo>
                    <a:pt x="194379" y="71913"/>
                  </a:lnTo>
                  <a:lnTo>
                    <a:pt x="184398" y="71913"/>
                  </a:lnTo>
                  <a:cubicBezTo>
                    <a:pt x="182369" y="71913"/>
                    <a:pt x="178313" y="71913"/>
                    <a:pt x="174256" y="71913"/>
                  </a:cubicBezTo>
                  <a:cubicBezTo>
                    <a:pt x="172228" y="73940"/>
                    <a:pt x="168172" y="73940"/>
                    <a:pt x="166143" y="75965"/>
                  </a:cubicBezTo>
                  <a:cubicBezTo>
                    <a:pt x="162087" y="75965"/>
                    <a:pt x="160059" y="75965"/>
                    <a:pt x="156002" y="77990"/>
                  </a:cubicBezTo>
                  <a:cubicBezTo>
                    <a:pt x="151946" y="80017"/>
                    <a:pt x="147889" y="82042"/>
                    <a:pt x="143833" y="82042"/>
                  </a:cubicBezTo>
                  <a:cubicBezTo>
                    <a:pt x="139776" y="84068"/>
                    <a:pt x="137748" y="86094"/>
                    <a:pt x="137748" y="86094"/>
                  </a:cubicBezTo>
                  <a:cubicBezTo>
                    <a:pt x="137748" y="86094"/>
                    <a:pt x="139776" y="84068"/>
                    <a:pt x="141804" y="80017"/>
                  </a:cubicBezTo>
                  <a:cubicBezTo>
                    <a:pt x="141804" y="77990"/>
                    <a:pt x="143833" y="75965"/>
                    <a:pt x="145861" y="73940"/>
                  </a:cubicBezTo>
                  <a:cubicBezTo>
                    <a:pt x="147889" y="71913"/>
                    <a:pt x="149917" y="69888"/>
                    <a:pt x="151946" y="67862"/>
                  </a:cubicBezTo>
                  <a:cubicBezTo>
                    <a:pt x="153974" y="65836"/>
                    <a:pt x="156002" y="63811"/>
                    <a:pt x="160059" y="61785"/>
                  </a:cubicBezTo>
                  <a:cubicBezTo>
                    <a:pt x="162087" y="59759"/>
                    <a:pt x="166143" y="57734"/>
                    <a:pt x="170200" y="55708"/>
                  </a:cubicBezTo>
                  <a:cubicBezTo>
                    <a:pt x="174256" y="55708"/>
                    <a:pt x="178313" y="53682"/>
                    <a:pt x="182369" y="53682"/>
                  </a:cubicBezTo>
                  <a:close/>
                  <a:moveTo>
                    <a:pt x="175640" y="0"/>
                  </a:moveTo>
                  <a:cubicBezTo>
                    <a:pt x="181742" y="0"/>
                    <a:pt x="187844" y="4080"/>
                    <a:pt x="193947" y="4080"/>
                  </a:cubicBezTo>
                  <a:lnTo>
                    <a:pt x="194379" y="3972"/>
                  </a:lnTo>
                  <a:lnTo>
                    <a:pt x="194379" y="40079"/>
                  </a:lnTo>
                  <a:lnTo>
                    <a:pt x="159362" y="47043"/>
                  </a:lnTo>
                  <a:cubicBezTo>
                    <a:pt x="123640" y="62064"/>
                    <a:pt x="97662" y="98038"/>
                    <a:pt x="90020" y="145494"/>
                  </a:cubicBezTo>
                  <a:cubicBezTo>
                    <a:pt x="90020" y="145494"/>
                    <a:pt x="90020" y="145494"/>
                    <a:pt x="90020" y="155699"/>
                  </a:cubicBezTo>
                  <a:cubicBezTo>
                    <a:pt x="90020" y="155699"/>
                    <a:pt x="90020" y="155699"/>
                    <a:pt x="79832" y="153658"/>
                  </a:cubicBezTo>
                  <a:cubicBezTo>
                    <a:pt x="79832" y="153658"/>
                    <a:pt x="77794" y="153658"/>
                    <a:pt x="77794" y="153658"/>
                  </a:cubicBezTo>
                  <a:cubicBezTo>
                    <a:pt x="77794" y="153658"/>
                    <a:pt x="75757" y="153658"/>
                    <a:pt x="75757" y="153658"/>
                  </a:cubicBezTo>
                  <a:cubicBezTo>
                    <a:pt x="73719" y="153658"/>
                    <a:pt x="71682" y="155699"/>
                    <a:pt x="69644" y="159782"/>
                  </a:cubicBezTo>
                  <a:cubicBezTo>
                    <a:pt x="63531" y="165905"/>
                    <a:pt x="61494" y="176110"/>
                    <a:pt x="65569" y="188357"/>
                  </a:cubicBezTo>
                  <a:cubicBezTo>
                    <a:pt x="69644" y="202645"/>
                    <a:pt x="77794" y="212851"/>
                    <a:pt x="85944" y="212851"/>
                  </a:cubicBezTo>
                  <a:cubicBezTo>
                    <a:pt x="85944" y="212851"/>
                    <a:pt x="85944" y="212851"/>
                    <a:pt x="94095" y="214892"/>
                  </a:cubicBezTo>
                  <a:cubicBezTo>
                    <a:pt x="94095" y="214892"/>
                    <a:pt x="94095" y="214892"/>
                    <a:pt x="94095" y="221015"/>
                  </a:cubicBezTo>
                  <a:cubicBezTo>
                    <a:pt x="104793" y="260816"/>
                    <a:pt x="130390" y="300618"/>
                    <a:pt x="163151" y="318031"/>
                  </a:cubicBezTo>
                  <a:lnTo>
                    <a:pt x="194379" y="326202"/>
                  </a:lnTo>
                  <a:lnTo>
                    <a:pt x="194379" y="345940"/>
                  </a:lnTo>
                  <a:lnTo>
                    <a:pt x="156666" y="336694"/>
                  </a:lnTo>
                  <a:cubicBezTo>
                    <a:pt x="118433" y="317376"/>
                    <a:pt x="90210" y="273385"/>
                    <a:pt x="78005" y="230540"/>
                  </a:cubicBezTo>
                  <a:cubicBezTo>
                    <a:pt x="63767" y="226460"/>
                    <a:pt x="51563" y="212179"/>
                    <a:pt x="45460" y="191777"/>
                  </a:cubicBezTo>
                  <a:cubicBezTo>
                    <a:pt x="39358" y="169334"/>
                    <a:pt x="47494" y="148934"/>
                    <a:pt x="59700" y="138732"/>
                  </a:cubicBezTo>
                  <a:cubicBezTo>
                    <a:pt x="59700" y="136692"/>
                    <a:pt x="61733" y="132612"/>
                    <a:pt x="59700" y="130571"/>
                  </a:cubicBezTo>
                  <a:cubicBezTo>
                    <a:pt x="59700" y="124451"/>
                    <a:pt x="53596" y="120371"/>
                    <a:pt x="53596" y="114251"/>
                  </a:cubicBezTo>
                  <a:cubicBezTo>
                    <a:pt x="53596" y="108130"/>
                    <a:pt x="59700" y="102010"/>
                    <a:pt x="59700" y="95888"/>
                  </a:cubicBezTo>
                  <a:cubicBezTo>
                    <a:pt x="61733" y="89767"/>
                    <a:pt x="57665" y="83647"/>
                    <a:pt x="59700" y="77527"/>
                  </a:cubicBezTo>
                  <a:cubicBezTo>
                    <a:pt x="61733" y="71406"/>
                    <a:pt x="69869" y="69365"/>
                    <a:pt x="73938" y="65286"/>
                  </a:cubicBezTo>
                  <a:cubicBezTo>
                    <a:pt x="75972" y="59165"/>
                    <a:pt x="75972" y="51004"/>
                    <a:pt x="80039" y="46924"/>
                  </a:cubicBezTo>
                  <a:cubicBezTo>
                    <a:pt x="82074" y="42843"/>
                    <a:pt x="92243" y="42843"/>
                    <a:pt x="96312" y="38763"/>
                  </a:cubicBezTo>
                  <a:cubicBezTo>
                    <a:pt x="100379" y="34684"/>
                    <a:pt x="102414" y="26523"/>
                    <a:pt x="106483" y="22443"/>
                  </a:cubicBezTo>
                  <a:cubicBezTo>
                    <a:pt x="112584" y="20402"/>
                    <a:pt x="120721" y="22443"/>
                    <a:pt x="124788" y="20402"/>
                  </a:cubicBezTo>
                  <a:cubicBezTo>
                    <a:pt x="130891" y="16321"/>
                    <a:pt x="132924" y="10200"/>
                    <a:pt x="139028" y="8161"/>
                  </a:cubicBezTo>
                  <a:cubicBezTo>
                    <a:pt x="145129" y="6121"/>
                    <a:pt x="153266" y="10200"/>
                    <a:pt x="157333" y="8161"/>
                  </a:cubicBezTo>
                  <a:cubicBezTo>
                    <a:pt x="163435" y="8161"/>
                    <a:pt x="169538" y="0"/>
                    <a:pt x="175640" y="0"/>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4" name="IconShape"/>
            <p:cNvSpPr>
              <a:spLocks noChangeAspect="1"/>
            </p:cNvSpPr>
            <p:nvPr/>
          </p:nvSpPr>
          <p:spPr bwMode="auto">
            <a:xfrm>
              <a:off x="5303094" y="4281623"/>
              <a:ext cx="396025" cy="521475"/>
            </a:xfrm>
            <a:custGeom>
              <a:avLst/>
              <a:gdLst>
                <a:gd name="connsiteX0" fmla="*/ 59286 w 255588"/>
                <a:gd name="connsiteY0" fmla="*/ 203200 h 336550"/>
                <a:gd name="connsiteX1" fmla="*/ 85635 w 255588"/>
                <a:gd name="connsiteY1" fmla="*/ 231962 h 336550"/>
                <a:gd name="connsiteX2" fmla="*/ 127794 w 255588"/>
                <a:gd name="connsiteY2" fmla="*/ 254187 h 336550"/>
                <a:gd name="connsiteX3" fmla="*/ 168636 w 255588"/>
                <a:gd name="connsiteY3" fmla="*/ 231962 h 336550"/>
                <a:gd name="connsiteX4" fmla="*/ 196302 w 255588"/>
                <a:gd name="connsiteY4" fmla="*/ 203200 h 336550"/>
                <a:gd name="connsiteX5" fmla="*/ 255588 w 255588"/>
                <a:gd name="connsiteY5" fmla="*/ 277719 h 336550"/>
                <a:gd name="connsiteX6" fmla="*/ 255588 w 255588"/>
                <a:gd name="connsiteY6" fmla="*/ 336550 h 336550"/>
                <a:gd name="connsiteX7" fmla="*/ 0 w 255588"/>
                <a:gd name="connsiteY7" fmla="*/ 336550 h 336550"/>
                <a:gd name="connsiteX8" fmla="*/ 0 w 255588"/>
                <a:gd name="connsiteY8" fmla="*/ 277719 h 336550"/>
                <a:gd name="connsiteX9" fmla="*/ 59286 w 255588"/>
                <a:gd name="connsiteY9" fmla="*/ 203200 h 336550"/>
                <a:gd name="connsiteX10" fmla="*/ 126861 w 255588"/>
                <a:gd name="connsiteY10" fmla="*/ 33338 h 336550"/>
                <a:gd name="connsiteX11" fmla="*/ 134715 w 255588"/>
                <a:gd name="connsiteY11" fmla="*/ 34645 h 336550"/>
                <a:gd name="connsiteX12" fmla="*/ 142569 w 255588"/>
                <a:gd name="connsiteY12" fmla="*/ 35953 h 336550"/>
                <a:gd name="connsiteX13" fmla="*/ 150423 w 255588"/>
                <a:gd name="connsiteY13" fmla="*/ 39875 h 336550"/>
                <a:gd name="connsiteX14" fmla="*/ 155659 w 255588"/>
                <a:gd name="connsiteY14" fmla="*/ 43797 h 336550"/>
                <a:gd name="connsiteX15" fmla="*/ 159586 w 255588"/>
                <a:gd name="connsiteY15" fmla="*/ 47719 h 336550"/>
                <a:gd name="connsiteX16" fmla="*/ 160895 w 255588"/>
                <a:gd name="connsiteY16" fmla="*/ 51641 h 336550"/>
                <a:gd name="connsiteX17" fmla="*/ 163513 w 255588"/>
                <a:gd name="connsiteY17" fmla="*/ 55563 h 336550"/>
                <a:gd name="connsiteX18" fmla="*/ 159586 w 255588"/>
                <a:gd name="connsiteY18" fmla="*/ 52948 h 336550"/>
                <a:gd name="connsiteX19" fmla="*/ 151732 w 255588"/>
                <a:gd name="connsiteY19" fmla="*/ 50333 h 336550"/>
                <a:gd name="connsiteX20" fmla="*/ 145187 w 255588"/>
                <a:gd name="connsiteY20" fmla="*/ 49026 h 336550"/>
                <a:gd name="connsiteX21" fmla="*/ 139951 w 255588"/>
                <a:gd name="connsiteY21" fmla="*/ 46411 h 336550"/>
                <a:gd name="connsiteX22" fmla="*/ 133406 w 255588"/>
                <a:gd name="connsiteY22" fmla="*/ 46411 h 336550"/>
                <a:gd name="connsiteX23" fmla="*/ 126861 w 255588"/>
                <a:gd name="connsiteY23" fmla="*/ 46411 h 336550"/>
                <a:gd name="connsiteX24" fmla="*/ 119007 w 255588"/>
                <a:gd name="connsiteY24" fmla="*/ 46411 h 336550"/>
                <a:gd name="connsiteX25" fmla="*/ 112462 w 255588"/>
                <a:gd name="connsiteY25" fmla="*/ 46411 h 336550"/>
                <a:gd name="connsiteX26" fmla="*/ 107226 w 255588"/>
                <a:gd name="connsiteY26" fmla="*/ 49026 h 336550"/>
                <a:gd name="connsiteX27" fmla="*/ 100681 w 255588"/>
                <a:gd name="connsiteY27" fmla="*/ 50333 h 336550"/>
                <a:gd name="connsiteX28" fmla="*/ 92827 w 255588"/>
                <a:gd name="connsiteY28" fmla="*/ 52948 h 336550"/>
                <a:gd name="connsiteX29" fmla="*/ 88900 w 255588"/>
                <a:gd name="connsiteY29" fmla="*/ 55563 h 336550"/>
                <a:gd name="connsiteX30" fmla="*/ 91518 w 255588"/>
                <a:gd name="connsiteY30" fmla="*/ 51641 h 336550"/>
                <a:gd name="connsiteX31" fmla="*/ 94136 w 255588"/>
                <a:gd name="connsiteY31" fmla="*/ 47719 h 336550"/>
                <a:gd name="connsiteX32" fmla="*/ 98063 w 255588"/>
                <a:gd name="connsiteY32" fmla="*/ 43797 h 336550"/>
                <a:gd name="connsiteX33" fmla="*/ 103299 w 255588"/>
                <a:gd name="connsiteY33" fmla="*/ 39875 h 336550"/>
                <a:gd name="connsiteX34" fmla="*/ 109844 w 255588"/>
                <a:gd name="connsiteY34" fmla="*/ 35953 h 336550"/>
                <a:gd name="connsiteX35" fmla="*/ 117698 w 255588"/>
                <a:gd name="connsiteY35" fmla="*/ 34645 h 336550"/>
                <a:gd name="connsiteX36" fmla="*/ 126861 w 255588"/>
                <a:gd name="connsiteY36" fmla="*/ 33338 h 336550"/>
                <a:gd name="connsiteX37" fmla="*/ 127794 w 255588"/>
                <a:gd name="connsiteY37" fmla="*/ 25400 h 336550"/>
                <a:gd name="connsiteX38" fmla="*/ 58097 w 255588"/>
                <a:gd name="connsiteY38" fmla="*/ 93899 h 336550"/>
                <a:gd name="connsiteX39" fmla="*/ 58097 w 255588"/>
                <a:gd name="connsiteY39" fmla="*/ 100485 h 336550"/>
                <a:gd name="connsiteX40" fmla="*/ 51522 w 255588"/>
                <a:gd name="connsiteY40" fmla="*/ 99168 h 336550"/>
                <a:gd name="connsiteX41" fmla="*/ 50207 w 255588"/>
                <a:gd name="connsiteY41" fmla="*/ 99168 h 336550"/>
                <a:gd name="connsiteX42" fmla="*/ 48892 w 255588"/>
                <a:gd name="connsiteY42" fmla="*/ 99168 h 336550"/>
                <a:gd name="connsiteX43" fmla="*/ 44947 w 255588"/>
                <a:gd name="connsiteY43" fmla="*/ 103120 h 336550"/>
                <a:gd name="connsiteX44" fmla="*/ 42317 w 255588"/>
                <a:gd name="connsiteY44" fmla="*/ 121562 h 336550"/>
                <a:gd name="connsiteX45" fmla="*/ 55467 w 255588"/>
                <a:gd name="connsiteY45" fmla="*/ 137370 h 336550"/>
                <a:gd name="connsiteX46" fmla="*/ 60727 w 255588"/>
                <a:gd name="connsiteY46" fmla="*/ 138687 h 336550"/>
                <a:gd name="connsiteX47" fmla="*/ 60727 w 255588"/>
                <a:gd name="connsiteY47" fmla="*/ 142639 h 336550"/>
                <a:gd name="connsiteX48" fmla="*/ 127794 w 255588"/>
                <a:gd name="connsiteY48" fmla="*/ 211138 h 336550"/>
                <a:gd name="connsiteX49" fmla="*/ 193545 w 255588"/>
                <a:gd name="connsiteY49" fmla="*/ 142639 h 336550"/>
                <a:gd name="connsiteX50" fmla="*/ 194860 w 255588"/>
                <a:gd name="connsiteY50" fmla="*/ 138687 h 336550"/>
                <a:gd name="connsiteX51" fmla="*/ 200120 w 255588"/>
                <a:gd name="connsiteY51" fmla="*/ 137370 h 336550"/>
                <a:gd name="connsiteX52" fmla="*/ 213270 w 255588"/>
                <a:gd name="connsiteY52" fmla="*/ 121562 h 336550"/>
                <a:gd name="connsiteX53" fmla="*/ 208010 w 255588"/>
                <a:gd name="connsiteY53" fmla="*/ 100485 h 336550"/>
                <a:gd name="connsiteX54" fmla="*/ 206695 w 255588"/>
                <a:gd name="connsiteY54" fmla="*/ 99168 h 336550"/>
                <a:gd name="connsiteX55" fmla="*/ 204065 w 255588"/>
                <a:gd name="connsiteY55" fmla="*/ 99168 h 336550"/>
                <a:gd name="connsiteX56" fmla="*/ 197490 w 255588"/>
                <a:gd name="connsiteY56" fmla="*/ 100485 h 336550"/>
                <a:gd name="connsiteX57" fmla="*/ 197490 w 255588"/>
                <a:gd name="connsiteY57" fmla="*/ 93899 h 336550"/>
                <a:gd name="connsiteX58" fmla="*/ 127794 w 255588"/>
                <a:gd name="connsiteY58" fmla="*/ 25400 h 336550"/>
                <a:gd name="connsiteX59" fmla="*/ 113355 w 255588"/>
                <a:gd name="connsiteY59" fmla="*/ 0 h 336550"/>
                <a:gd name="connsiteX60" fmla="*/ 125170 w 255588"/>
                <a:gd name="connsiteY60" fmla="*/ 2633 h 336550"/>
                <a:gd name="connsiteX61" fmla="*/ 135672 w 255588"/>
                <a:gd name="connsiteY61" fmla="*/ 0 h 336550"/>
                <a:gd name="connsiteX62" fmla="*/ 147486 w 255588"/>
                <a:gd name="connsiteY62" fmla="*/ 5267 h 336550"/>
                <a:gd name="connsiteX63" fmla="*/ 159301 w 255588"/>
                <a:gd name="connsiteY63" fmla="*/ 5267 h 336550"/>
                <a:gd name="connsiteX64" fmla="*/ 168490 w 255588"/>
                <a:gd name="connsiteY64" fmla="*/ 13167 h 336550"/>
                <a:gd name="connsiteX65" fmla="*/ 180305 w 255588"/>
                <a:gd name="connsiteY65" fmla="*/ 14484 h 336550"/>
                <a:gd name="connsiteX66" fmla="*/ 186869 w 255588"/>
                <a:gd name="connsiteY66" fmla="*/ 25017 h 336550"/>
                <a:gd name="connsiteX67" fmla="*/ 198683 w 255588"/>
                <a:gd name="connsiteY67" fmla="*/ 30284 h 336550"/>
                <a:gd name="connsiteX68" fmla="*/ 202622 w 255588"/>
                <a:gd name="connsiteY68" fmla="*/ 42134 h 336550"/>
                <a:gd name="connsiteX69" fmla="*/ 210498 w 255588"/>
                <a:gd name="connsiteY69" fmla="*/ 50034 h 336550"/>
                <a:gd name="connsiteX70" fmla="*/ 210498 w 255588"/>
                <a:gd name="connsiteY70" fmla="*/ 61884 h 336550"/>
                <a:gd name="connsiteX71" fmla="*/ 214436 w 255588"/>
                <a:gd name="connsiteY71" fmla="*/ 73735 h 336550"/>
                <a:gd name="connsiteX72" fmla="*/ 210498 w 255588"/>
                <a:gd name="connsiteY72" fmla="*/ 84268 h 336550"/>
                <a:gd name="connsiteX73" fmla="*/ 210498 w 255588"/>
                <a:gd name="connsiteY73" fmla="*/ 86902 h 336550"/>
                <a:gd name="connsiteX74" fmla="*/ 226251 w 255588"/>
                <a:gd name="connsiteY74" fmla="*/ 123769 h 336550"/>
                <a:gd name="connsiteX75" fmla="*/ 205247 w 255588"/>
                <a:gd name="connsiteY75" fmla="*/ 148786 h 336550"/>
                <a:gd name="connsiteX76" fmla="*/ 127795 w 255588"/>
                <a:gd name="connsiteY76" fmla="*/ 223838 h 336550"/>
                <a:gd name="connsiteX77" fmla="*/ 50343 w 255588"/>
                <a:gd name="connsiteY77" fmla="*/ 148786 h 336550"/>
                <a:gd name="connsiteX78" fmla="*/ 29339 w 255588"/>
                <a:gd name="connsiteY78" fmla="*/ 123769 h 336550"/>
                <a:gd name="connsiteX79" fmla="*/ 38529 w 255588"/>
                <a:gd name="connsiteY79" fmla="*/ 89535 h 336550"/>
                <a:gd name="connsiteX80" fmla="*/ 38529 w 255588"/>
                <a:gd name="connsiteY80" fmla="*/ 84268 h 336550"/>
                <a:gd name="connsiteX81" fmla="*/ 34590 w 255588"/>
                <a:gd name="connsiteY81" fmla="*/ 73735 h 336550"/>
                <a:gd name="connsiteX82" fmla="*/ 38529 w 255588"/>
                <a:gd name="connsiteY82" fmla="*/ 61884 h 336550"/>
                <a:gd name="connsiteX83" fmla="*/ 38529 w 255588"/>
                <a:gd name="connsiteY83" fmla="*/ 50034 h 336550"/>
                <a:gd name="connsiteX84" fmla="*/ 47718 w 255588"/>
                <a:gd name="connsiteY84" fmla="*/ 42134 h 336550"/>
                <a:gd name="connsiteX85" fmla="*/ 51656 w 255588"/>
                <a:gd name="connsiteY85" fmla="*/ 30284 h 336550"/>
                <a:gd name="connsiteX86" fmla="*/ 62158 w 255588"/>
                <a:gd name="connsiteY86" fmla="*/ 25017 h 336550"/>
                <a:gd name="connsiteX87" fmla="*/ 68722 w 255588"/>
                <a:gd name="connsiteY87" fmla="*/ 14484 h 336550"/>
                <a:gd name="connsiteX88" fmla="*/ 80536 w 255588"/>
                <a:gd name="connsiteY88" fmla="*/ 13167 h 336550"/>
                <a:gd name="connsiteX89" fmla="*/ 89726 w 255588"/>
                <a:gd name="connsiteY89" fmla="*/ 5267 h 336550"/>
                <a:gd name="connsiteX90" fmla="*/ 101540 w 255588"/>
                <a:gd name="connsiteY90" fmla="*/ 5267 h 336550"/>
                <a:gd name="connsiteX91" fmla="*/ 113355 w 255588"/>
                <a:gd name="connsiteY9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5588" h="336550">
                  <a:moveTo>
                    <a:pt x="59286" y="203200"/>
                  </a:moveTo>
                  <a:cubicBezTo>
                    <a:pt x="65873" y="216274"/>
                    <a:pt x="75096" y="226732"/>
                    <a:pt x="85635" y="231962"/>
                  </a:cubicBezTo>
                  <a:cubicBezTo>
                    <a:pt x="109350" y="243728"/>
                    <a:pt x="127794" y="254187"/>
                    <a:pt x="127794" y="254187"/>
                  </a:cubicBezTo>
                  <a:cubicBezTo>
                    <a:pt x="127794" y="254187"/>
                    <a:pt x="144921" y="243728"/>
                    <a:pt x="168636" y="231962"/>
                  </a:cubicBezTo>
                  <a:cubicBezTo>
                    <a:pt x="180493" y="226732"/>
                    <a:pt x="189715" y="216274"/>
                    <a:pt x="196302" y="203200"/>
                  </a:cubicBezTo>
                  <a:cubicBezTo>
                    <a:pt x="231874" y="217581"/>
                    <a:pt x="255588" y="248957"/>
                    <a:pt x="255588" y="277719"/>
                  </a:cubicBezTo>
                  <a:cubicBezTo>
                    <a:pt x="255588" y="277719"/>
                    <a:pt x="255588" y="277719"/>
                    <a:pt x="255588" y="336550"/>
                  </a:cubicBezTo>
                  <a:cubicBezTo>
                    <a:pt x="255588" y="336550"/>
                    <a:pt x="255588" y="336550"/>
                    <a:pt x="0" y="336550"/>
                  </a:cubicBezTo>
                  <a:cubicBezTo>
                    <a:pt x="0" y="336550"/>
                    <a:pt x="0" y="336550"/>
                    <a:pt x="0" y="277719"/>
                  </a:cubicBezTo>
                  <a:cubicBezTo>
                    <a:pt x="0" y="250265"/>
                    <a:pt x="23714" y="217581"/>
                    <a:pt x="59286" y="203200"/>
                  </a:cubicBezTo>
                  <a:close/>
                  <a:moveTo>
                    <a:pt x="126861" y="33338"/>
                  </a:moveTo>
                  <a:cubicBezTo>
                    <a:pt x="129479" y="33338"/>
                    <a:pt x="132097" y="33338"/>
                    <a:pt x="134715" y="34645"/>
                  </a:cubicBezTo>
                  <a:cubicBezTo>
                    <a:pt x="137333" y="34645"/>
                    <a:pt x="139951" y="35953"/>
                    <a:pt x="142569" y="35953"/>
                  </a:cubicBezTo>
                  <a:cubicBezTo>
                    <a:pt x="145187" y="37260"/>
                    <a:pt x="147805" y="38567"/>
                    <a:pt x="150423" y="39875"/>
                  </a:cubicBezTo>
                  <a:cubicBezTo>
                    <a:pt x="151732" y="41182"/>
                    <a:pt x="154350" y="42489"/>
                    <a:pt x="155659" y="43797"/>
                  </a:cubicBezTo>
                  <a:cubicBezTo>
                    <a:pt x="156968" y="45104"/>
                    <a:pt x="158277" y="46411"/>
                    <a:pt x="159586" y="47719"/>
                  </a:cubicBezTo>
                  <a:cubicBezTo>
                    <a:pt x="160895" y="49026"/>
                    <a:pt x="160895" y="50333"/>
                    <a:pt x="160895" y="51641"/>
                  </a:cubicBezTo>
                  <a:cubicBezTo>
                    <a:pt x="162204" y="54256"/>
                    <a:pt x="163513" y="55563"/>
                    <a:pt x="163513" y="55563"/>
                  </a:cubicBezTo>
                  <a:cubicBezTo>
                    <a:pt x="163513" y="55563"/>
                    <a:pt x="162204" y="54256"/>
                    <a:pt x="159586" y="52948"/>
                  </a:cubicBezTo>
                  <a:cubicBezTo>
                    <a:pt x="158277" y="52948"/>
                    <a:pt x="154350" y="51641"/>
                    <a:pt x="151732" y="50333"/>
                  </a:cubicBezTo>
                  <a:cubicBezTo>
                    <a:pt x="149114" y="49026"/>
                    <a:pt x="147805" y="49026"/>
                    <a:pt x="145187" y="49026"/>
                  </a:cubicBezTo>
                  <a:cubicBezTo>
                    <a:pt x="143878" y="47719"/>
                    <a:pt x="141260" y="47719"/>
                    <a:pt x="139951" y="46411"/>
                  </a:cubicBezTo>
                  <a:cubicBezTo>
                    <a:pt x="137333" y="46411"/>
                    <a:pt x="134715" y="46411"/>
                    <a:pt x="133406" y="46411"/>
                  </a:cubicBezTo>
                  <a:cubicBezTo>
                    <a:pt x="130788" y="46411"/>
                    <a:pt x="128170" y="46411"/>
                    <a:pt x="126861" y="46411"/>
                  </a:cubicBezTo>
                  <a:cubicBezTo>
                    <a:pt x="124243" y="46411"/>
                    <a:pt x="121625" y="46411"/>
                    <a:pt x="119007" y="46411"/>
                  </a:cubicBezTo>
                  <a:cubicBezTo>
                    <a:pt x="117698" y="46411"/>
                    <a:pt x="115080" y="46411"/>
                    <a:pt x="112462" y="46411"/>
                  </a:cubicBezTo>
                  <a:cubicBezTo>
                    <a:pt x="111153" y="47719"/>
                    <a:pt x="108535" y="47719"/>
                    <a:pt x="107226" y="49026"/>
                  </a:cubicBezTo>
                  <a:cubicBezTo>
                    <a:pt x="104608" y="49026"/>
                    <a:pt x="103299" y="49026"/>
                    <a:pt x="100681" y="50333"/>
                  </a:cubicBezTo>
                  <a:cubicBezTo>
                    <a:pt x="98063" y="51641"/>
                    <a:pt x="95445" y="52948"/>
                    <a:pt x="92827" y="52948"/>
                  </a:cubicBezTo>
                  <a:cubicBezTo>
                    <a:pt x="90209" y="54256"/>
                    <a:pt x="88900" y="55563"/>
                    <a:pt x="88900" y="55563"/>
                  </a:cubicBezTo>
                  <a:cubicBezTo>
                    <a:pt x="88900" y="55563"/>
                    <a:pt x="90209" y="54256"/>
                    <a:pt x="91518" y="51641"/>
                  </a:cubicBezTo>
                  <a:cubicBezTo>
                    <a:pt x="91518" y="50333"/>
                    <a:pt x="92827" y="49026"/>
                    <a:pt x="94136" y="47719"/>
                  </a:cubicBezTo>
                  <a:cubicBezTo>
                    <a:pt x="95445" y="46411"/>
                    <a:pt x="96754" y="45104"/>
                    <a:pt x="98063" y="43797"/>
                  </a:cubicBezTo>
                  <a:cubicBezTo>
                    <a:pt x="99372" y="42489"/>
                    <a:pt x="100681" y="41182"/>
                    <a:pt x="103299" y="39875"/>
                  </a:cubicBezTo>
                  <a:cubicBezTo>
                    <a:pt x="104608" y="38567"/>
                    <a:pt x="107226" y="37260"/>
                    <a:pt x="109844" y="35953"/>
                  </a:cubicBezTo>
                  <a:cubicBezTo>
                    <a:pt x="112462" y="35953"/>
                    <a:pt x="115080" y="34645"/>
                    <a:pt x="117698" y="34645"/>
                  </a:cubicBezTo>
                  <a:cubicBezTo>
                    <a:pt x="120316" y="33338"/>
                    <a:pt x="124243" y="33338"/>
                    <a:pt x="126861" y="33338"/>
                  </a:cubicBezTo>
                  <a:close/>
                  <a:moveTo>
                    <a:pt x="127794" y="25400"/>
                  </a:moveTo>
                  <a:cubicBezTo>
                    <a:pt x="92288" y="25400"/>
                    <a:pt x="64673" y="53063"/>
                    <a:pt x="58097" y="93899"/>
                  </a:cubicBezTo>
                  <a:cubicBezTo>
                    <a:pt x="58097" y="93899"/>
                    <a:pt x="58097" y="93899"/>
                    <a:pt x="58097" y="100485"/>
                  </a:cubicBezTo>
                  <a:cubicBezTo>
                    <a:pt x="58097" y="100485"/>
                    <a:pt x="58097" y="100485"/>
                    <a:pt x="51522" y="99168"/>
                  </a:cubicBezTo>
                  <a:cubicBezTo>
                    <a:pt x="51522" y="99168"/>
                    <a:pt x="50207" y="99168"/>
                    <a:pt x="50207" y="99168"/>
                  </a:cubicBezTo>
                  <a:cubicBezTo>
                    <a:pt x="50207" y="99168"/>
                    <a:pt x="48892" y="99168"/>
                    <a:pt x="48892" y="99168"/>
                  </a:cubicBezTo>
                  <a:cubicBezTo>
                    <a:pt x="47577" y="99168"/>
                    <a:pt x="46262" y="100485"/>
                    <a:pt x="44947" y="103120"/>
                  </a:cubicBezTo>
                  <a:cubicBezTo>
                    <a:pt x="41002" y="107072"/>
                    <a:pt x="39687" y="113658"/>
                    <a:pt x="42317" y="121562"/>
                  </a:cubicBezTo>
                  <a:cubicBezTo>
                    <a:pt x="44947" y="130783"/>
                    <a:pt x="50207" y="137370"/>
                    <a:pt x="55467" y="137370"/>
                  </a:cubicBezTo>
                  <a:cubicBezTo>
                    <a:pt x="55467" y="137370"/>
                    <a:pt x="55467" y="137370"/>
                    <a:pt x="60727" y="138687"/>
                  </a:cubicBezTo>
                  <a:cubicBezTo>
                    <a:pt x="60727" y="138687"/>
                    <a:pt x="60727" y="138687"/>
                    <a:pt x="60727" y="142639"/>
                  </a:cubicBezTo>
                  <a:cubicBezTo>
                    <a:pt x="69933" y="176888"/>
                    <a:pt x="96233" y="211138"/>
                    <a:pt x="127794" y="211138"/>
                  </a:cubicBezTo>
                  <a:cubicBezTo>
                    <a:pt x="159354" y="211138"/>
                    <a:pt x="184340" y="176888"/>
                    <a:pt x="193545" y="142639"/>
                  </a:cubicBezTo>
                  <a:cubicBezTo>
                    <a:pt x="193545" y="142639"/>
                    <a:pt x="193545" y="142639"/>
                    <a:pt x="194860" y="138687"/>
                  </a:cubicBezTo>
                  <a:cubicBezTo>
                    <a:pt x="194860" y="138687"/>
                    <a:pt x="194860" y="138687"/>
                    <a:pt x="200120" y="137370"/>
                  </a:cubicBezTo>
                  <a:cubicBezTo>
                    <a:pt x="204065" y="137370"/>
                    <a:pt x="210640" y="130783"/>
                    <a:pt x="213270" y="121562"/>
                  </a:cubicBezTo>
                  <a:cubicBezTo>
                    <a:pt x="215900" y="112341"/>
                    <a:pt x="213270" y="103120"/>
                    <a:pt x="208010" y="100485"/>
                  </a:cubicBezTo>
                  <a:cubicBezTo>
                    <a:pt x="208010" y="100485"/>
                    <a:pt x="206695" y="99168"/>
                    <a:pt x="206695" y="99168"/>
                  </a:cubicBezTo>
                  <a:cubicBezTo>
                    <a:pt x="205380" y="99168"/>
                    <a:pt x="205380" y="99168"/>
                    <a:pt x="204065" y="99168"/>
                  </a:cubicBezTo>
                  <a:cubicBezTo>
                    <a:pt x="204065" y="99168"/>
                    <a:pt x="204065" y="99168"/>
                    <a:pt x="197490" y="100485"/>
                  </a:cubicBezTo>
                  <a:cubicBezTo>
                    <a:pt x="197490" y="100485"/>
                    <a:pt x="197490" y="100485"/>
                    <a:pt x="197490" y="93899"/>
                  </a:cubicBezTo>
                  <a:cubicBezTo>
                    <a:pt x="190915" y="53063"/>
                    <a:pt x="163299" y="25400"/>
                    <a:pt x="127794" y="25400"/>
                  </a:cubicBezTo>
                  <a:close/>
                  <a:moveTo>
                    <a:pt x="113355" y="0"/>
                  </a:moveTo>
                  <a:cubicBezTo>
                    <a:pt x="117293" y="0"/>
                    <a:pt x="121231" y="2633"/>
                    <a:pt x="125170" y="2633"/>
                  </a:cubicBezTo>
                  <a:cubicBezTo>
                    <a:pt x="129108" y="2633"/>
                    <a:pt x="133046" y="0"/>
                    <a:pt x="135672" y="0"/>
                  </a:cubicBezTo>
                  <a:cubicBezTo>
                    <a:pt x="139610" y="0"/>
                    <a:pt x="143548" y="5267"/>
                    <a:pt x="147486" y="5267"/>
                  </a:cubicBezTo>
                  <a:cubicBezTo>
                    <a:pt x="151425" y="6583"/>
                    <a:pt x="155363" y="3950"/>
                    <a:pt x="159301" y="5267"/>
                  </a:cubicBezTo>
                  <a:cubicBezTo>
                    <a:pt x="163239" y="6583"/>
                    <a:pt x="164552" y="10533"/>
                    <a:pt x="168490" y="13167"/>
                  </a:cubicBezTo>
                  <a:cubicBezTo>
                    <a:pt x="172428" y="14484"/>
                    <a:pt x="177679" y="13167"/>
                    <a:pt x="180305" y="14484"/>
                  </a:cubicBezTo>
                  <a:cubicBezTo>
                    <a:pt x="182930" y="17117"/>
                    <a:pt x="184243" y="22384"/>
                    <a:pt x="186869" y="25017"/>
                  </a:cubicBezTo>
                  <a:cubicBezTo>
                    <a:pt x="190807" y="27650"/>
                    <a:pt x="196058" y="27650"/>
                    <a:pt x="198683" y="30284"/>
                  </a:cubicBezTo>
                  <a:cubicBezTo>
                    <a:pt x="201309" y="32917"/>
                    <a:pt x="199996" y="38184"/>
                    <a:pt x="202622" y="42134"/>
                  </a:cubicBezTo>
                  <a:cubicBezTo>
                    <a:pt x="203934" y="44767"/>
                    <a:pt x="209185" y="46084"/>
                    <a:pt x="210498" y="50034"/>
                  </a:cubicBezTo>
                  <a:cubicBezTo>
                    <a:pt x="211811" y="53984"/>
                    <a:pt x="209185" y="57934"/>
                    <a:pt x="210498" y="61884"/>
                  </a:cubicBezTo>
                  <a:cubicBezTo>
                    <a:pt x="210498" y="65835"/>
                    <a:pt x="214436" y="69785"/>
                    <a:pt x="214436" y="73735"/>
                  </a:cubicBezTo>
                  <a:cubicBezTo>
                    <a:pt x="214436" y="77685"/>
                    <a:pt x="210498" y="80318"/>
                    <a:pt x="210498" y="84268"/>
                  </a:cubicBezTo>
                  <a:cubicBezTo>
                    <a:pt x="210498" y="85585"/>
                    <a:pt x="210498" y="85585"/>
                    <a:pt x="210498" y="86902"/>
                  </a:cubicBezTo>
                  <a:cubicBezTo>
                    <a:pt x="223625" y="90852"/>
                    <a:pt x="230189" y="106652"/>
                    <a:pt x="226251" y="123769"/>
                  </a:cubicBezTo>
                  <a:cubicBezTo>
                    <a:pt x="222313" y="136936"/>
                    <a:pt x="214436" y="146153"/>
                    <a:pt x="205247" y="148786"/>
                  </a:cubicBezTo>
                  <a:cubicBezTo>
                    <a:pt x="194745" y="185654"/>
                    <a:pt x="165865" y="223838"/>
                    <a:pt x="127795" y="223838"/>
                  </a:cubicBezTo>
                  <a:cubicBezTo>
                    <a:pt x="89726" y="223838"/>
                    <a:pt x="60845" y="185654"/>
                    <a:pt x="50343" y="148786"/>
                  </a:cubicBezTo>
                  <a:cubicBezTo>
                    <a:pt x="41154" y="146153"/>
                    <a:pt x="33278" y="136936"/>
                    <a:pt x="29339" y="123769"/>
                  </a:cubicBezTo>
                  <a:cubicBezTo>
                    <a:pt x="25401" y="109285"/>
                    <a:pt x="30652" y="96119"/>
                    <a:pt x="38529" y="89535"/>
                  </a:cubicBezTo>
                  <a:cubicBezTo>
                    <a:pt x="38529" y="88218"/>
                    <a:pt x="39841" y="85585"/>
                    <a:pt x="38529" y="84268"/>
                  </a:cubicBezTo>
                  <a:cubicBezTo>
                    <a:pt x="38529" y="80318"/>
                    <a:pt x="34590" y="77685"/>
                    <a:pt x="34590" y="73735"/>
                  </a:cubicBezTo>
                  <a:cubicBezTo>
                    <a:pt x="34590" y="69785"/>
                    <a:pt x="38529" y="65835"/>
                    <a:pt x="38529" y="61884"/>
                  </a:cubicBezTo>
                  <a:cubicBezTo>
                    <a:pt x="39841" y="57934"/>
                    <a:pt x="37216" y="53984"/>
                    <a:pt x="38529" y="50034"/>
                  </a:cubicBezTo>
                  <a:cubicBezTo>
                    <a:pt x="39841" y="46084"/>
                    <a:pt x="45092" y="44767"/>
                    <a:pt x="47718" y="42134"/>
                  </a:cubicBezTo>
                  <a:cubicBezTo>
                    <a:pt x="49031" y="38184"/>
                    <a:pt x="49031" y="32917"/>
                    <a:pt x="51656" y="30284"/>
                  </a:cubicBezTo>
                  <a:cubicBezTo>
                    <a:pt x="52969" y="27650"/>
                    <a:pt x="59532" y="27650"/>
                    <a:pt x="62158" y="25017"/>
                  </a:cubicBezTo>
                  <a:cubicBezTo>
                    <a:pt x="64783" y="22384"/>
                    <a:pt x="66096" y="17117"/>
                    <a:pt x="68722" y="14484"/>
                  </a:cubicBezTo>
                  <a:cubicBezTo>
                    <a:pt x="72660" y="13167"/>
                    <a:pt x="77911" y="14484"/>
                    <a:pt x="80536" y="13167"/>
                  </a:cubicBezTo>
                  <a:cubicBezTo>
                    <a:pt x="84475" y="10533"/>
                    <a:pt x="85787" y="6583"/>
                    <a:pt x="89726" y="5267"/>
                  </a:cubicBezTo>
                  <a:cubicBezTo>
                    <a:pt x="93664" y="3950"/>
                    <a:pt x="98915" y="6583"/>
                    <a:pt x="101540" y="5267"/>
                  </a:cubicBezTo>
                  <a:cubicBezTo>
                    <a:pt x="105478" y="5267"/>
                    <a:pt x="109417" y="0"/>
                    <a:pt x="113355" y="0"/>
                  </a:cubicBezTo>
                  <a:close/>
                </a:path>
              </a:pathLst>
            </a:custGeom>
            <a:solidFill>
              <a:schemeClr val="lt1">
                <a:lumMod val="85000"/>
              </a:schemeClr>
            </a:solidFill>
            <a:ln>
              <a:noFill/>
            </a:ln>
            <a:extLst/>
          </p:spPr>
          <p:txBody>
            <a:bodyPr anchor="ctr"/>
            <a:lstStyle/>
            <a:p>
              <a:pPr algn="ctr"/>
              <a:endParaRPr/>
            </a:p>
          </p:txBody>
        </p:sp>
        <p:sp>
          <p:nvSpPr>
            <p:cNvPr id="15" name="IconShape"/>
            <p:cNvSpPr>
              <a:spLocks noChangeAspect="1"/>
            </p:cNvSpPr>
            <p:nvPr/>
          </p:nvSpPr>
          <p:spPr bwMode="auto">
            <a:xfrm>
              <a:off x="5856487" y="4281623"/>
              <a:ext cx="396025" cy="521475"/>
            </a:xfrm>
            <a:custGeom>
              <a:avLst/>
              <a:gdLst>
                <a:gd name="connsiteX0" fmla="*/ 59286 w 255588"/>
                <a:gd name="connsiteY0" fmla="*/ 203200 h 336550"/>
                <a:gd name="connsiteX1" fmla="*/ 85635 w 255588"/>
                <a:gd name="connsiteY1" fmla="*/ 231962 h 336550"/>
                <a:gd name="connsiteX2" fmla="*/ 127794 w 255588"/>
                <a:gd name="connsiteY2" fmla="*/ 254187 h 336550"/>
                <a:gd name="connsiteX3" fmla="*/ 168636 w 255588"/>
                <a:gd name="connsiteY3" fmla="*/ 231962 h 336550"/>
                <a:gd name="connsiteX4" fmla="*/ 196302 w 255588"/>
                <a:gd name="connsiteY4" fmla="*/ 203200 h 336550"/>
                <a:gd name="connsiteX5" fmla="*/ 255588 w 255588"/>
                <a:gd name="connsiteY5" fmla="*/ 277719 h 336550"/>
                <a:gd name="connsiteX6" fmla="*/ 255588 w 255588"/>
                <a:gd name="connsiteY6" fmla="*/ 336550 h 336550"/>
                <a:gd name="connsiteX7" fmla="*/ 0 w 255588"/>
                <a:gd name="connsiteY7" fmla="*/ 336550 h 336550"/>
                <a:gd name="connsiteX8" fmla="*/ 0 w 255588"/>
                <a:gd name="connsiteY8" fmla="*/ 277719 h 336550"/>
                <a:gd name="connsiteX9" fmla="*/ 59286 w 255588"/>
                <a:gd name="connsiteY9" fmla="*/ 203200 h 336550"/>
                <a:gd name="connsiteX10" fmla="*/ 126861 w 255588"/>
                <a:gd name="connsiteY10" fmla="*/ 33338 h 336550"/>
                <a:gd name="connsiteX11" fmla="*/ 134715 w 255588"/>
                <a:gd name="connsiteY11" fmla="*/ 34645 h 336550"/>
                <a:gd name="connsiteX12" fmla="*/ 142569 w 255588"/>
                <a:gd name="connsiteY12" fmla="*/ 35953 h 336550"/>
                <a:gd name="connsiteX13" fmla="*/ 150423 w 255588"/>
                <a:gd name="connsiteY13" fmla="*/ 39875 h 336550"/>
                <a:gd name="connsiteX14" fmla="*/ 155659 w 255588"/>
                <a:gd name="connsiteY14" fmla="*/ 43797 h 336550"/>
                <a:gd name="connsiteX15" fmla="*/ 159586 w 255588"/>
                <a:gd name="connsiteY15" fmla="*/ 47719 h 336550"/>
                <a:gd name="connsiteX16" fmla="*/ 160895 w 255588"/>
                <a:gd name="connsiteY16" fmla="*/ 51641 h 336550"/>
                <a:gd name="connsiteX17" fmla="*/ 163513 w 255588"/>
                <a:gd name="connsiteY17" fmla="*/ 55563 h 336550"/>
                <a:gd name="connsiteX18" fmla="*/ 159586 w 255588"/>
                <a:gd name="connsiteY18" fmla="*/ 52948 h 336550"/>
                <a:gd name="connsiteX19" fmla="*/ 151732 w 255588"/>
                <a:gd name="connsiteY19" fmla="*/ 50333 h 336550"/>
                <a:gd name="connsiteX20" fmla="*/ 145187 w 255588"/>
                <a:gd name="connsiteY20" fmla="*/ 49026 h 336550"/>
                <a:gd name="connsiteX21" fmla="*/ 139951 w 255588"/>
                <a:gd name="connsiteY21" fmla="*/ 46411 h 336550"/>
                <a:gd name="connsiteX22" fmla="*/ 133406 w 255588"/>
                <a:gd name="connsiteY22" fmla="*/ 46411 h 336550"/>
                <a:gd name="connsiteX23" fmla="*/ 126861 w 255588"/>
                <a:gd name="connsiteY23" fmla="*/ 46411 h 336550"/>
                <a:gd name="connsiteX24" fmla="*/ 119007 w 255588"/>
                <a:gd name="connsiteY24" fmla="*/ 46411 h 336550"/>
                <a:gd name="connsiteX25" fmla="*/ 112462 w 255588"/>
                <a:gd name="connsiteY25" fmla="*/ 46411 h 336550"/>
                <a:gd name="connsiteX26" fmla="*/ 107226 w 255588"/>
                <a:gd name="connsiteY26" fmla="*/ 49026 h 336550"/>
                <a:gd name="connsiteX27" fmla="*/ 100681 w 255588"/>
                <a:gd name="connsiteY27" fmla="*/ 50333 h 336550"/>
                <a:gd name="connsiteX28" fmla="*/ 92827 w 255588"/>
                <a:gd name="connsiteY28" fmla="*/ 52948 h 336550"/>
                <a:gd name="connsiteX29" fmla="*/ 88900 w 255588"/>
                <a:gd name="connsiteY29" fmla="*/ 55563 h 336550"/>
                <a:gd name="connsiteX30" fmla="*/ 91518 w 255588"/>
                <a:gd name="connsiteY30" fmla="*/ 51641 h 336550"/>
                <a:gd name="connsiteX31" fmla="*/ 94136 w 255588"/>
                <a:gd name="connsiteY31" fmla="*/ 47719 h 336550"/>
                <a:gd name="connsiteX32" fmla="*/ 98063 w 255588"/>
                <a:gd name="connsiteY32" fmla="*/ 43797 h 336550"/>
                <a:gd name="connsiteX33" fmla="*/ 103299 w 255588"/>
                <a:gd name="connsiteY33" fmla="*/ 39875 h 336550"/>
                <a:gd name="connsiteX34" fmla="*/ 109844 w 255588"/>
                <a:gd name="connsiteY34" fmla="*/ 35953 h 336550"/>
                <a:gd name="connsiteX35" fmla="*/ 117698 w 255588"/>
                <a:gd name="connsiteY35" fmla="*/ 34645 h 336550"/>
                <a:gd name="connsiteX36" fmla="*/ 126861 w 255588"/>
                <a:gd name="connsiteY36" fmla="*/ 33338 h 336550"/>
                <a:gd name="connsiteX37" fmla="*/ 127794 w 255588"/>
                <a:gd name="connsiteY37" fmla="*/ 25400 h 336550"/>
                <a:gd name="connsiteX38" fmla="*/ 58097 w 255588"/>
                <a:gd name="connsiteY38" fmla="*/ 93899 h 336550"/>
                <a:gd name="connsiteX39" fmla="*/ 58097 w 255588"/>
                <a:gd name="connsiteY39" fmla="*/ 100485 h 336550"/>
                <a:gd name="connsiteX40" fmla="*/ 51522 w 255588"/>
                <a:gd name="connsiteY40" fmla="*/ 99168 h 336550"/>
                <a:gd name="connsiteX41" fmla="*/ 50207 w 255588"/>
                <a:gd name="connsiteY41" fmla="*/ 99168 h 336550"/>
                <a:gd name="connsiteX42" fmla="*/ 48892 w 255588"/>
                <a:gd name="connsiteY42" fmla="*/ 99168 h 336550"/>
                <a:gd name="connsiteX43" fmla="*/ 44947 w 255588"/>
                <a:gd name="connsiteY43" fmla="*/ 103120 h 336550"/>
                <a:gd name="connsiteX44" fmla="*/ 42317 w 255588"/>
                <a:gd name="connsiteY44" fmla="*/ 121562 h 336550"/>
                <a:gd name="connsiteX45" fmla="*/ 55467 w 255588"/>
                <a:gd name="connsiteY45" fmla="*/ 137370 h 336550"/>
                <a:gd name="connsiteX46" fmla="*/ 60727 w 255588"/>
                <a:gd name="connsiteY46" fmla="*/ 138687 h 336550"/>
                <a:gd name="connsiteX47" fmla="*/ 60727 w 255588"/>
                <a:gd name="connsiteY47" fmla="*/ 142639 h 336550"/>
                <a:gd name="connsiteX48" fmla="*/ 127794 w 255588"/>
                <a:gd name="connsiteY48" fmla="*/ 211138 h 336550"/>
                <a:gd name="connsiteX49" fmla="*/ 193545 w 255588"/>
                <a:gd name="connsiteY49" fmla="*/ 142639 h 336550"/>
                <a:gd name="connsiteX50" fmla="*/ 194860 w 255588"/>
                <a:gd name="connsiteY50" fmla="*/ 138687 h 336550"/>
                <a:gd name="connsiteX51" fmla="*/ 200120 w 255588"/>
                <a:gd name="connsiteY51" fmla="*/ 137370 h 336550"/>
                <a:gd name="connsiteX52" fmla="*/ 213270 w 255588"/>
                <a:gd name="connsiteY52" fmla="*/ 121562 h 336550"/>
                <a:gd name="connsiteX53" fmla="*/ 208010 w 255588"/>
                <a:gd name="connsiteY53" fmla="*/ 100485 h 336550"/>
                <a:gd name="connsiteX54" fmla="*/ 206695 w 255588"/>
                <a:gd name="connsiteY54" fmla="*/ 99168 h 336550"/>
                <a:gd name="connsiteX55" fmla="*/ 204065 w 255588"/>
                <a:gd name="connsiteY55" fmla="*/ 99168 h 336550"/>
                <a:gd name="connsiteX56" fmla="*/ 197490 w 255588"/>
                <a:gd name="connsiteY56" fmla="*/ 100485 h 336550"/>
                <a:gd name="connsiteX57" fmla="*/ 197490 w 255588"/>
                <a:gd name="connsiteY57" fmla="*/ 93899 h 336550"/>
                <a:gd name="connsiteX58" fmla="*/ 127794 w 255588"/>
                <a:gd name="connsiteY58" fmla="*/ 25400 h 336550"/>
                <a:gd name="connsiteX59" fmla="*/ 113355 w 255588"/>
                <a:gd name="connsiteY59" fmla="*/ 0 h 336550"/>
                <a:gd name="connsiteX60" fmla="*/ 125170 w 255588"/>
                <a:gd name="connsiteY60" fmla="*/ 2633 h 336550"/>
                <a:gd name="connsiteX61" fmla="*/ 135672 w 255588"/>
                <a:gd name="connsiteY61" fmla="*/ 0 h 336550"/>
                <a:gd name="connsiteX62" fmla="*/ 147486 w 255588"/>
                <a:gd name="connsiteY62" fmla="*/ 5267 h 336550"/>
                <a:gd name="connsiteX63" fmla="*/ 159301 w 255588"/>
                <a:gd name="connsiteY63" fmla="*/ 5267 h 336550"/>
                <a:gd name="connsiteX64" fmla="*/ 168490 w 255588"/>
                <a:gd name="connsiteY64" fmla="*/ 13167 h 336550"/>
                <a:gd name="connsiteX65" fmla="*/ 180305 w 255588"/>
                <a:gd name="connsiteY65" fmla="*/ 14484 h 336550"/>
                <a:gd name="connsiteX66" fmla="*/ 186869 w 255588"/>
                <a:gd name="connsiteY66" fmla="*/ 25017 h 336550"/>
                <a:gd name="connsiteX67" fmla="*/ 198683 w 255588"/>
                <a:gd name="connsiteY67" fmla="*/ 30284 h 336550"/>
                <a:gd name="connsiteX68" fmla="*/ 202622 w 255588"/>
                <a:gd name="connsiteY68" fmla="*/ 42134 h 336550"/>
                <a:gd name="connsiteX69" fmla="*/ 210498 w 255588"/>
                <a:gd name="connsiteY69" fmla="*/ 50034 h 336550"/>
                <a:gd name="connsiteX70" fmla="*/ 210498 w 255588"/>
                <a:gd name="connsiteY70" fmla="*/ 61884 h 336550"/>
                <a:gd name="connsiteX71" fmla="*/ 214436 w 255588"/>
                <a:gd name="connsiteY71" fmla="*/ 73735 h 336550"/>
                <a:gd name="connsiteX72" fmla="*/ 210498 w 255588"/>
                <a:gd name="connsiteY72" fmla="*/ 84268 h 336550"/>
                <a:gd name="connsiteX73" fmla="*/ 210498 w 255588"/>
                <a:gd name="connsiteY73" fmla="*/ 86902 h 336550"/>
                <a:gd name="connsiteX74" fmla="*/ 226251 w 255588"/>
                <a:gd name="connsiteY74" fmla="*/ 123769 h 336550"/>
                <a:gd name="connsiteX75" fmla="*/ 205247 w 255588"/>
                <a:gd name="connsiteY75" fmla="*/ 148786 h 336550"/>
                <a:gd name="connsiteX76" fmla="*/ 127795 w 255588"/>
                <a:gd name="connsiteY76" fmla="*/ 223838 h 336550"/>
                <a:gd name="connsiteX77" fmla="*/ 50343 w 255588"/>
                <a:gd name="connsiteY77" fmla="*/ 148786 h 336550"/>
                <a:gd name="connsiteX78" fmla="*/ 29339 w 255588"/>
                <a:gd name="connsiteY78" fmla="*/ 123769 h 336550"/>
                <a:gd name="connsiteX79" fmla="*/ 38529 w 255588"/>
                <a:gd name="connsiteY79" fmla="*/ 89535 h 336550"/>
                <a:gd name="connsiteX80" fmla="*/ 38529 w 255588"/>
                <a:gd name="connsiteY80" fmla="*/ 84268 h 336550"/>
                <a:gd name="connsiteX81" fmla="*/ 34590 w 255588"/>
                <a:gd name="connsiteY81" fmla="*/ 73735 h 336550"/>
                <a:gd name="connsiteX82" fmla="*/ 38529 w 255588"/>
                <a:gd name="connsiteY82" fmla="*/ 61884 h 336550"/>
                <a:gd name="connsiteX83" fmla="*/ 38529 w 255588"/>
                <a:gd name="connsiteY83" fmla="*/ 50034 h 336550"/>
                <a:gd name="connsiteX84" fmla="*/ 47718 w 255588"/>
                <a:gd name="connsiteY84" fmla="*/ 42134 h 336550"/>
                <a:gd name="connsiteX85" fmla="*/ 51656 w 255588"/>
                <a:gd name="connsiteY85" fmla="*/ 30284 h 336550"/>
                <a:gd name="connsiteX86" fmla="*/ 62158 w 255588"/>
                <a:gd name="connsiteY86" fmla="*/ 25017 h 336550"/>
                <a:gd name="connsiteX87" fmla="*/ 68722 w 255588"/>
                <a:gd name="connsiteY87" fmla="*/ 14484 h 336550"/>
                <a:gd name="connsiteX88" fmla="*/ 80536 w 255588"/>
                <a:gd name="connsiteY88" fmla="*/ 13167 h 336550"/>
                <a:gd name="connsiteX89" fmla="*/ 89726 w 255588"/>
                <a:gd name="connsiteY89" fmla="*/ 5267 h 336550"/>
                <a:gd name="connsiteX90" fmla="*/ 101540 w 255588"/>
                <a:gd name="connsiteY90" fmla="*/ 5267 h 336550"/>
                <a:gd name="connsiteX91" fmla="*/ 113355 w 255588"/>
                <a:gd name="connsiteY9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5588" h="336550">
                  <a:moveTo>
                    <a:pt x="59286" y="203200"/>
                  </a:moveTo>
                  <a:cubicBezTo>
                    <a:pt x="65873" y="216274"/>
                    <a:pt x="75096" y="226732"/>
                    <a:pt x="85635" y="231962"/>
                  </a:cubicBezTo>
                  <a:cubicBezTo>
                    <a:pt x="109350" y="243728"/>
                    <a:pt x="127794" y="254187"/>
                    <a:pt x="127794" y="254187"/>
                  </a:cubicBezTo>
                  <a:cubicBezTo>
                    <a:pt x="127794" y="254187"/>
                    <a:pt x="144921" y="243728"/>
                    <a:pt x="168636" y="231962"/>
                  </a:cubicBezTo>
                  <a:cubicBezTo>
                    <a:pt x="180493" y="226732"/>
                    <a:pt x="189715" y="216274"/>
                    <a:pt x="196302" y="203200"/>
                  </a:cubicBezTo>
                  <a:cubicBezTo>
                    <a:pt x="231874" y="217581"/>
                    <a:pt x="255588" y="248957"/>
                    <a:pt x="255588" y="277719"/>
                  </a:cubicBezTo>
                  <a:cubicBezTo>
                    <a:pt x="255588" y="277719"/>
                    <a:pt x="255588" y="277719"/>
                    <a:pt x="255588" y="336550"/>
                  </a:cubicBezTo>
                  <a:cubicBezTo>
                    <a:pt x="255588" y="336550"/>
                    <a:pt x="255588" y="336550"/>
                    <a:pt x="0" y="336550"/>
                  </a:cubicBezTo>
                  <a:cubicBezTo>
                    <a:pt x="0" y="336550"/>
                    <a:pt x="0" y="336550"/>
                    <a:pt x="0" y="277719"/>
                  </a:cubicBezTo>
                  <a:cubicBezTo>
                    <a:pt x="0" y="250265"/>
                    <a:pt x="23714" y="217581"/>
                    <a:pt x="59286" y="203200"/>
                  </a:cubicBezTo>
                  <a:close/>
                  <a:moveTo>
                    <a:pt x="126861" y="33338"/>
                  </a:moveTo>
                  <a:cubicBezTo>
                    <a:pt x="129479" y="33338"/>
                    <a:pt x="132097" y="33338"/>
                    <a:pt x="134715" y="34645"/>
                  </a:cubicBezTo>
                  <a:cubicBezTo>
                    <a:pt x="137333" y="34645"/>
                    <a:pt x="139951" y="35953"/>
                    <a:pt x="142569" y="35953"/>
                  </a:cubicBezTo>
                  <a:cubicBezTo>
                    <a:pt x="145187" y="37260"/>
                    <a:pt x="147805" y="38567"/>
                    <a:pt x="150423" y="39875"/>
                  </a:cubicBezTo>
                  <a:cubicBezTo>
                    <a:pt x="151732" y="41182"/>
                    <a:pt x="154350" y="42489"/>
                    <a:pt x="155659" y="43797"/>
                  </a:cubicBezTo>
                  <a:cubicBezTo>
                    <a:pt x="156968" y="45104"/>
                    <a:pt x="158277" y="46411"/>
                    <a:pt x="159586" y="47719"/>
                  </a:cubicBezTo>
                  <a:cubicBezTo>
                    <a:pt x="160895" y="49026"/>
                    <a:pt x="160895" y="50333"/>
                    <a:pt x="160895" y="51641"/>
                  </a:cubicBezTo>
                  <a:cubicBezTo>
                    <a:pt x="162204" y="54256"/>
                    <a:pt x="163513" y="55563"/>
                    <a:pt x="163513" y="55563"/>
                  </a:cubicBezTo>
                  <a:cubicBezTo>
                    <a:pt x="163513" y="55563"/>
                    <a:pt x="162204" y="54256"/>
                    <a:pt x="159586" y="52948"/>
                  </a:cubicBezTo>
                  <a:cubicBezTo>
                    <a:pt x="158277" y="52948"/>
                    <a:pt x="154350" y="51641"/>
                    <a:pt x="151732" y="50333"/>
                  </a:cubicBezTo>
                  <a:cubicBezTo>
                    <a:pt x="149114" y="49026"/>
                    <a:pt x="147805" y="49026"/>
                    <a:pt x="145187" y="49026"/>
                  </a:cubicBezTo>
                  <a:cubicBezTo>
                    <a:pt x="143878" y="47719"/>
                    <a:pt x="141260" y="47719"/>
                    <a:pt x="139951" y="46411"/>
                  </a:cubicBezTo>
                  <a:cubicBezTo>
                    <a:pt x="137333" y="46411"/>
                    <a:pt x="134715" y="46411"/>
                    <a:pt x="133406" y="46411"/>
                  </a:cubicBezTo>
                  <a:cubicBezTo>
                    <a:pt x="130788" y="46411"/>
                    <a:pt x="128170" y="46411"/>
                    <a:pt x="126861" y="46411"/>
                  </a:cubicBezTo>
                  <a:cubicBezTo>
                    <a:pt x="124243" y="46411"/>
                    <a:pt x="121625" y="46411"/>
                    <a:pt x="119007" y="46411"/>
                  </a:cubicBezTo>
                  <a:cubicBezTo>
                    <a:pt x="117698" y="46411"/>
                    <a:pt x="115080" y="46411"/>
                    <a:pt x="112462" y="46411"/>
                  </a:cubicBezTo>
                  <a:cubicBezTo>
                    <a:pt x="111153" y="47719"/>
                    <a:pt x="108535" y="47719"/>
                    <a:pt x="107226" y="49026"/>
                  </a:cubicBezTo>
                  <a:cubicBezTo>
                    <a:pt x="104608" y="49026"/>
                    <a:pt x="103299" y="49026"/>
                    <a:pt x="100681" y="50333"/>
                  </a:cubicBezTo>
                  <a:cubicBezTo>
                    <a:pt x="98063" y="51641"/>
                    <a:pt x="95445" y="52948"/>
                    <a:pt x="92827" y="52948"/>
                  </a:cubicBezTo>
                  <a:cubicBezTo>
                    <a:pt x="90209" y="54256"/>
                    <a:pt x="88900" y="55563"/>
                    <a:pt x="88900" y="55563"/>
                  </a:cubicBezTo>
                  <a:cubicBezTo>
                    <a:pt x="88900" y="55563"/>
                    <a:pt x="90209" y="54256"/>
                    <a:pt x="91518" y="51641"/>
                  </a:cubicBezTo>
                  <a:cubicBezTo>
                    <a:pt x="91518" y="50333"/>
                    <a:pt x="92827" y="49026"/>
                    <a:pt x="94136" y="47719"/>
                  </a:cubicBezTo>
                  <a:cubicBezTo>
                    <a:pt x="95445" y="46411"/>
                    <a:pt x="96754" y="45104"/>
                    <a:pt x="98063" y="43797"/>
                  </a:cubicBezTo>
                  <a:cubicBezTo>
                    <a:pt x="99372" y="42489"/>
                    <a:pt x="100681" y="41182"/>
                    <a:pt x="103299" y="39875"/>
                  </a:cubicBezTo>
                  <a:cubicBezTo>
                    <a:pt x="104608" y="38567"/>
                    <a:pt x="107226" y="37260"/>
                    <a:pt x="109844" y="35953"/>
                  </a:cubicBezTo>
                  <a:cubicBezTo>
                    <a:pt x="112462" y="35953"/>
                    <a:pt x="115080" y="34645"/>
                    <a:pt x="117698" y="34645"/>
                  </a:cubicBezTo>
                  <a:cubicBezTo>
                    <a:pt x="120316" y="33338"/>
                    <a:pt x="124243" y="33338"/>
                    <a:pt x="126861" y="33338"/>
                  </a:cubicBezTo>
                  <a:close/>
                  <a:moveTo>
                    <a:pt x="127794" y="25400"/>
                  </a:moveTo>
                  <a:cubicBezTo>
                    <a:pt x="92288" y="25400"/>
                    <a:pt x="64673" y="53063"/>
                    <a:pt x="58097" y="93899"/>
                  </a:cubicBezTo>
                  <a:cubicBezTo>
                    <a:pt x="58097" y="93899"/>
                    <a:pt x="58097" y="93899"/>
                    <a:pt x="58097" y="100485"/>
                  </a:cubicBezTo>
                  <a:cubicBezTo>
                    <a:pt x="58097" y="100485"/>
                    <a:pt x="58097" y="100485"/>
                    <a:pt x="51522" y="99168"/>
                  </a:cubicBezTo>
                  <a:cubicBezTo>
                    <a:pt x="51522" y="99168"/>
                    <a:pt x="50207" y="99168"/>
                    <a:pt x="50207" y="99168"/>
                  </a:cubicBezTo>
                  <a:cubicBezTo>
                    <a:pt x="50207" y="99168"/>
                    <a:pt x="48892" y="99168"/>
                    <a:pt x="48892" y="99168"/>
                  </a:cubicBezTo>
                  <a:cubicBezTo>
                    <a:pt x="47577" y="99168"/>
                    <a:pt x="46262" y="100485"/>
                    <a:pt x="44947" y="103120"/>
                  </a:cubicBezTo>
                  <a:cubicBezTo>
                    <a:pt x="41002" y="107072"/>
                    <a:pt x="39687" y="113658"/>
                    <a:pt x="42317" y="121562"/>
                  </a:cubicBezTo>
                  <a:cubicBezTo>
                    <a:pt x="44947" y="130783"/>
                    <a:pt x="50207" y="137370"/>
                    <a:pt x="55467" y="137370"/>
                  </a:cubicBezTo>
                  <a:cubicBezTo>
                    <a:pt x="55467" y="137370"/>
                    <a:pt x="55467" y="137370"/>
                    <a:pt x="60727" y="138687"/>
                  </a:cubicBezTo>
                  <a:cubicBezTo>
                    <a:pt x="60727" y="138687"/>
                    <a:pt x="60727" y="138687"/>
                    <a:pt x="60727" y="142639"/>
                  </a:cubicBezTo>
                  <a:cubicBezTo>
                    <a:pt x="69933" y="176888"/>
                    <a:pt x="96233" y="211138"/>
                    <a:pt x="127794" y="211138"/>
                  </a:cubicBezTo>
                  <a:cubicBezTo>
                    <a:pt x="159354" y="211138"/>
                    <a:pt x="184340" y="176888"/>
                    <a:pt x="193545" y="142639"/>
                  </a:cubicBezTo>
                  <a:cubicBezTo>
                    <a:pt x="193545" y="142639"/>
                    <a:pt x="193545" y="142639"/>
                    <a:pt x="194860" y="138687"/>
                  </a:cubicBezTo>
                  <a:cubicBezTo>
                    <a:pt x="194860" y="138687"/>
                    <a:pt x="194860" y="138687"/>
                    <a:pt x="200120" y="137370"/>
                  </a:cubicBezTo>
                  <a:cubicBezTo>
                    <a:pt x="204065" y="137370"/>
                    <a:pt x="210640" y="130783"/>
                    <a:pt x="213270" y="121562"/>
                  </a:cubicBezTo>
                  <a:cubicBezTo>
                    <a:pt x="215900" y="112341"/>
                    <a:pt x="213270" y="103120"/>
                    <a:pt x="208010" y="100485"/>
                  </a:cubicBezTo>
                  <a:cubicBezTo>
                    <a:pt x="208010" y="100485"/>
                    <a:pt x="206695" y="99168"/>
                    <a:pt x="206695" y="99168"/>
                  </a:cubicBezTo>
                  <a:cubicBezTo>
                    <a:pt x="205380" y="99168"/>
                    <a:pt x="205380" y="99168"/>
                    <a:pt x="204065" y="99168"/>
                  </a:cubicBezTo>
                  <a:cubicBezTo>
                    <a:pt x="204065" y="99168"/>
                    <a:pt x="204065" y="99168"/>
                    <a:pt x="197490" y="100485"/>
                  </a:cubicBezTo>
                  <a:cubicBezTo>
                    <a:pt x="197490" y="100485"/>
                    <a:pt x="197490" y="100485"/>
                    <a:pt x="197490" y="93899"/>
                  </a:cubicBezTo>
                  <a:cubicBezTo>
                    <a:pt x="190915" y="53063"/>
                    <a:pt x="163299" y="25400"/>
                    <a:pt x="127794" y="25400"/>
                  </a:cubicBezTo>
                  <a:close/>
                  <a:moveTo>
                    <a:pt x="113355" y="0"/>
                  </a:moveTo>
                  <a:cubicBezTo>
                    <a:pt x="117293" y="0"/>
                    <a:pt x="121231" y="2633"/>
                    <a:pt x="125170" y="2633"/>
                  </a:cubicBezTo>
                  <a:cubicBezTo>
                    <a:pt x="129108" y="2633"/>
                    <a:pt x="133046" y="0"/>
                    <a:pt x="135672" y="0"/>
                  </a:cubicBezTo>
                  <a:cubicBezTo>
                    <a:pt x="139610" y="0"/>
                    <a:pt x="143548" y="5267"/>
                    <a:pt x="147486" y="5267"/>
                  </a:cubicBezTo>
                  <a:cubicBezTo>
                    <a:pt x="151425" y="6583"/>
                    <a:pt x="155363" y="3950"/>
                    <a:pt x="159301" y="5267"/>
                  </a:cubicBezTo>
                  <a:cubicBezTo>
                    <a:pt x="163239" y="6583"/>
                    <a:pt x="164552" y="10533"/>
                    <a:pt x="168490" y="13167"/>
                  </a:cubicBezTo>
                  <a:cubicBezTo>
                    <a:pt x="172428" y="14484"/>
                    <a:pt x="177679" y="13167"/>
                    <a:pt x="180305" y="14484"/>
                  </a:cubicBezTo>
                  <a:cubicBezTo>
                    <a:pt x="182930" y="17117"/>
                    <a:pt x="184243" y="22384"/>
                    <a:pt x="186869" y="25017"/>
                  </a:cubicBezTo>
                  <a:cubicBezTo>
                    <a:pt x="190807" y="27650"/>
                    <a:pt x="196058" y="27650"/>
                    <a:pt x="198683" y="30284"/>
                  </a:cubicBezTo>
                  <a:cubicBezTo>
                    <a:pt x="201309" y="32917"/>
                    <a:pt x="199996" y="38184"/>
                    <a:pt x="202622" y="42134"/>
                  </a:cubicBezTo>
                  <a:cubicBezTo>
                    <a:pt x="203934" y="44767"/>
                    <a:pt x="209185" y="46084"/>
                    <a:pt x="210498" y="50034"/>
                  </a:cubicBezTo>
                  <a:cubicBezTo>
                    <a:pt x="211811" y="53984"/>
                    <a:pt x="209185" y="57934"/>
                    <a:pt x="210498" y="61884"/>
                  </a:cubicBezTo>
                  <a:cubicBezTo>
                    <a:pt x="210498" y="65835"/>
                    <a:pt x="214436" y="69785"/>
                    <a:pt x="214436" y="73735"/>
                  </a:cubicBezTo>
                  <a:cubicBezTo>
                    <a:pt x="214436" y="77685"/>
                    <a:pt x="210498" y="80318"/>
                    <a:pt x="210498" y="84268"/>
                  </a:cubicBezTo>
                  <a:cubicBezTo>
                    <a:pt x="210498" y="85585"/>
                    <a:pt x="210498" y="85585"/>
                    <a:pt x="210498" y="86902"/>
                  </a:cubicBezTo>
                  <a:cubicBezTo>
                    <a:pt x="223625" y="90852"/>
                    <a:pt x="230189" y="106652"/>
                    <a:pt x="226251" y="123769"/>
                  </a:cubicBezTo>
                  <a:cubicBezTo>
                    <a:pt x="222313" y="136936"/>
                    <a:pt x="214436" y="146153"/>
                    <a:pt x="205247" y="148786"/>
                  </a:cubicBezTo>
                  <a:cubicBezTo>
                    <a:pt x="194745" y="185654"/>
                    <a:pt x="165865" y="223838"/>
                    <a:pt x="127795" y="223838"/>
                  </a:cubicBezTo>
                  <a:cubicBezTo>
                    <a:pt x="89726" y="223838"/>
                    <a:pt x="60845" y="185654"/>
                    <a:pt x="50343" y="148786"/>
                  </a:cubicBezTo>
                  <a:cubicBezTo>
                    <a:pt x="41154" y="146153"/>
                    <a:pt x="33278" y="136936"/>
                    <a:pt x="29339" y="123769"/>
                  </a:cubicBezTo>
                  <a:cubicBezTo>
                    <a:pt x="25401" y="109285"/>
                    <a:pt x="30652" y="96119"/>
                    <a:pt x="38529" y="89535"/>
                  </a:cubicBezTo>
                  <a:cubicBezTo>
                    <a:pt x="38529" y="88218"/>
                    <a:pt x="39841" y="85585"/>
                    <a:pt x="38529" y="84268"/>
                  </a:cubicBezTo>
                  <a:cubicBezTo>
                    <a:pt x="38529" y="80318"/>
                    <a:pt x="34590" y="77685"/>
                    <a:pt x="34590" y="73735"/>
                  </a:cubicBezTo>
                  <a:cubicBezTo>
                    <a:pt x="34590" y="69785"/>
                    <a:pt x="38529" y="65835"/>
                    <a:pt x="38529" y="61884"/>
                  </a:cubicBezTo>
                  <a:cubicBezTo>
                    <a:pt x="39841" y="57934"/>
                    <a:pt x="37216" y="53984"/>
                    <a:pt x="38529" y="50034"/>
                  </a:cubicBezTo>
                  <a:cubicBezTo>
                    <a:pt x="39841" y="46084"/>
                    <a:pt x="45092" y="44767"/>
                    <a:pt x="47718" y="42134"/>
                  </a:cubicBezTo>
                  <a:cubicBezTo>
                    <a:pt x="49031" y="38184"/>
                    <a:pt x="49031" y="32917"/>
                    <a:pt x="51656" y="30284"/>
                  </a:cubicBezTo>
                  <a:cubicBezTo>
                    <a:pt x="52969" y="27650"/>
                    <a:pt x="59532" y="27650"/>
                    <a:pt x="62158" y="25017"/>
                  </a:cubicBezTo>
                  <a:cubicBezTo>
                    <a:pt x="64783" y="22384"/>
                    <a:pt x="66096" y="17117"/>
                    <a:pt x="68722" y="14484"/>
                  </a:cubicBezTo>
                  <a:cubicBezTo>
                    <a:pt x="72660" y="13167"/>
                    <a:pt x="77911" y="14484"/>
                    <a:pt x="80536" y="13167"/>
                  </a:cubicBezTo>
                  <a:cubicBezTo>
                    <a:pt x="84475" y="10533"/>
                    <a:pt x="85787" y="6583"/>
                    <a:pt x="89726" y="5267"/>
                  </a:cubicBezTo>
                  <a:cubicBezTo>
                    <a:pt x="93664" y="3950"/>
                    <a:pt x="98915" y="6583"/>
                    <a:pt x="101540" y="5267"/>
                  </a:cubicBezTo>
                  <a:cubicBezTo>
                    <a:pt x="105478" y="5267"/>
                    <a:pt x="109417" y="0"/>
                    <a:pt x="113355" y="0"/>
                  </a:cubicBezTo>
                  <a:close/>
                </a:path>
              </a:pathLst>
            </a:custGeom>
            <a:solidFill>
              <a:schemeClr val="lt1">
                <a:lumMod val="85000"/>
              </a:schemeClr>
            </a:solidFill>
            <a:ln>
              <a:noFill/>
            </a:ln>
            <a:extLst/>
          </p:spPr>
          <p:txBody>
            <a:bodyPr anchor="ctr"/>
            <a:lstStyle/>
            <a:p>
              <a:pPr algn="ctr"/>
              <a:endParaRPr/>
            </a:p>
          </p:txBody>
        </p:sp>
        <p:sp>
          <p:nvSpPr>
            <p:cNvPr id="29" name="任意多边形 28"/>
            <p:cNvSpPr>
              <a:spLocks noChangeAspect="1"/>
            </p:cNvSpPr>
            <p:nvPr/>
          </p:nvSpPr>
          <p:spPr bwMode="auto">
            <a:xfrm>
              <a:off x="4935013" y="4281623"/>
              <a:ext cx="198013" cy="521475"/>
            </a:xfrm>
            <a:custGeom>
              <a:avLst/>
              <a:gdLst>
                <a:gd name="connsiteX0" fmla="*/ 106152 w 198013"/>
                <a:gd name="connsiteY0" fmla="*/ 314853 h 521475"/>
                <a:gd name="connsiteX1" fmla="*/ 198013 w 198013"/>
                <a:gd name="connsiteY1" fmla="*/ 430318 h 521475"/>
                <a:gd name="connsiteX2" fmla="*/ 198013 w 198013"/>
                <a:gd name="connsiteY2" fmla="*/ 521475 h 521475"/>
                <a:gd name="connsiteX3" fmla="*/ 30940 w 198013"/>
                <a:gd name="connsiteY3" fmla="*/ 521475 h 521475"/>
                <a:gd name="connsiteX4" fmla="*/ 0 w 198013"/>
                <a:gd name="connsiteY4" fmla="*/ 521475 h 521475"/>
                <a:gd name="connsiteX5" fmla="*/ 0 w 198013"/>
                <a:gd name="connsiteY5" fmla="*/ 393856 h 521475"/>
                <a:gd name="connsiteX6" fmla="*/ 1 w 198013"/>
                <a:gd name="connsiteY6" fmla="*/ 393856 h 521475"/>
                <a:gd name="connsiteX7" fmla="*/ 63284 w 198013"/>
                <a:gd name="connsiteY7" fmla="*/ 359419 h 521475"/>
                <a:gd name="connsiteX8" fmla="*/ 106152 w 198013"/>
                <a:gd name="connsiteY8" fmla="*/ 314853 h 521475"/>
                <a:gd name="connsiteX9" fmla="*/ 0 w 198013"/>
                <a:gd name="connsiteY9" fmla="*/ 51897 h 521475"/>
                <a:gd name="connsiteX10" fmla="*/ 10725 w 198013"/>
                <a:gd name="connsiteY10" fmla="*/ 53682 h 521475"/>
                <a:gd name="connsiteX11" fmla="*/ 22894 w 198013"/>
                <a:gd name="connsiteY11" fmla="*/ 55708 h 521475"/>
                <a:gd name="connsiteX12" fmla="*/ 35064 w 198013"/>
                <a:gd name="connsiteY12" fmla="*/ 61785 h 521475"/>
                <a:gd name="connsiteX13" fmla="*/ 43177 w 198013"/>
                <a:gd name="connsiteY13" fmla="*/ 67862 h 521475"/>
                <a:gd name="connsiteX14" fmla="*/ 49261 w 198013"/>
                <a:gd name="connsiteY14" fmla="*/ 73940 h 521475"/>
                <a:gd name="connsiteX15" fmla="*/ 51290 w 198013"/>
                <a:gd name="connsiteY15" fmla="*/ 80017 h 521475"/>
                <a:gd name="connsiteX16" fmla="*/ 55346 w 198013"/>
                <a:gd name="connsiteY16" fmla="*/ 86094 h 521475"/>
                <a:gd name="connsiteX17" fmla="*/ 49261 w 198013"/>
                <a:gd name="connsiteY17" fmla="*/ 82042 h 521475"/>
                <a:gd name="connsiteX18" fmla="*/ 37092 w 198013"/>
                <a:gd name="connsiteY18" fmla="*/ 77990 h 521475"/>
                <a:gd name="connsiteX19" fmla="*/ 26951 w 198013"/>
                <a:gd name="connsiteY19" fmla="*/ 75965 h 521475"/>
                <a:gd name="connsiteX20" fmla="*/ 18838 w 198013"/>
                <a:gd name="connsiteY20" fmla="*/ 71913 h 521475"/>
                <a:gd name="connsiteX21" fmla="*/ 8696 w 198013"/>
                <a:gd name="connsiteY21" fmla="*/ 71913 h 521475"/>
                <a:gd name="connsiteX22" fmla="*/ 0 w 198013"/>
                <a:gd name="connsiteY22" fmla="*/ 71913 h 521475"/>
                <a:gd name="connsiteX23" fmla="*/ 12207 w 198013"/>
                <a:gd name="connsiteY23" fmla="*/ 0 h 521475"/>
                <a:gd name="connsiteX24" fmla="*/ 30513 w 198013"/>
                <a:gd name="connsiteY24" fmla="*/ 8161 h 521475"/>
                <a:gd name="connsiteX25" fmla="*/ 48820 w 198013"/>
                <a:gd name="connsiteY25" fmla="*/ 8161 h 521475"/>
                <a:gd name="connsiteX26" fmla="*/ 63058 w 198013"/>
                <a:gd name="connsiteY26" fmla="*/ 20402 h 521475"/>
                <a:gd name="connsiteX27" fmla="*/ 81365 w 198013"/>
                <a:gd name="connsiteY27" fmla="*/ 22443 h 521475"/>
                <a:gd name="connsiteX28" fmla="*/ 91535 w 198013"/>
                <a:gd name="connsiteY28" fmla="*/ 38763 h 521475"/>
                <a:gd name="connsiteX29" fmla="*/ 109841 w 198013"/>
                <a:gd name="connsiteY29" fmla="*/ 46924 h 521475"/>
                <a:gd name="connsiteX30" fmla="*/ 115944 w 198013"/>
                <a:gd name="connsiteY30" fmla="*/ 65286 h 521475"/>
                <a:gd name="connsiteX31" fmla="*/ 128148 w 198013"/>
                <a:gd name="connsiteY31" fmla="*/ 77527 h 521475"/>
                <a:gd name="connsiteX32" fmla="*/ 128148 w 198013"/>
                <a:gd name="connsiteY32" fmla="*/ 95888 h 521475"/>
                <a:gd name="connsiteX33" fmla="*/ 134250 w 198013"/>
                <a:gd name="connsiteY33" fmla="*/ 114251 h 521475"/>
                <a:gd name="connsiteX34" fmla="*/ 128148 w 198013"/>
                <a:gd name="connsiteY34" fmla="*/ 130571 h 521475"/>
                <a:gd name="connsiteX35" fmla="*/ 128148 w 198013"/>
                <a:gd name="connsiteY35" fmla="*/ 134653 h 521475"/>
                <a:gd name="connsiteX36" fmla="*/ 152557 w 198013"/>
                <a:gd name="connsiteY36" fmla="*/ 191777 h 521475"/>
                <a:gd name="connsiteX37" fmla="*/ 120012 w 198013"/>
                <a:gd name="connsiteY37" fmla="*/ 230540 h 521475"/>
                <a:gd name="connsiteX38" fmla="*/ 2 w 198013"/>
                <a:gd name="connsiteY38" fmla="*/ 346831 h 521475"/>
                <a:gd name="connsiteX39" fmla="*/ 0 w 198013"/>
                <a:gd name="connsiteY39" fmla="*/ 346831 h 521475"/>
                <a:gd name="connsiteX40" fmla="*/ 0 w 198013"/>
                <a:gd name="connsiteY40" fmla="*/ 327153 h 521475"/>
                <a:gd name="connsiteX41" fmla="*/ 1 w 198013"/>
                <a:gd name="connsiteY41" fmla="*/ 327153 h 521475"/>
                <a:gd name="connsiteX42" fmla="*/ 101880 w 198013"/>
                <a:gd name="connsiteY42" fmla="*/ 221015 h 521475"/>
                <a:gd name="connsiteX43" fmla="*/ 103917 w 198013"/>
                <a:gd name="connsiteY43" fmla="*/ 214892 h 521475"/>
                <a:gd name="connsiteX44" fmla="*/ 112067 w 198013"/>
                <a:gd name="connsiteY44" fmla="*/ 212851 h 521475"/>
                <a:gd name="connsiteX45" fmla="*/ 132443 w 198013"/>
                <a:gd name="connsiteY45" fmla="*/ 188357 h 521475"/>
                <a:gd name="connsiteX46" fmla="*/ 124293 w 198013"/>
                <a:gd name="connsiteY46" fmla="*/ 155699 h 521475"/>
                <a:gd name="connsiteX47" fmla="*/ 122255 w 198013"/>
                <a:gd name="connsiteY47" fmla="*/ 153658 h 521475"/>
                <a:gd name="connsiteX48" fmla="*/ 118180 w 198013"/>
                <a:gd name="connsiteY48" fmla="*/ 153658 h 521475"/>
                <a:gd name="connsiteX49" fmla="*/ 107992 w 198013"/>
                <a:gd name="connsiteY49" fmla="*/ 155699 h 521475"/>
                <a:gd name="connsiteX50" fmla="*/ 107992 w 198013"/>
                <a:gd name="connsiteY50" fmla="*/ 145494 h 521475"/>
                <a:gd name="connsiteX51" fmla="*/ 1 w 198013"/>
                <a:gd name="connsiteY51" fmla="*/ 39357 h 521475"/>
                <a:gd name="connsiteX52" fmla="*/ 0 w 198013"/>
                <a:gd name="connsiteY52" fmla="*/ 39357 h 521475"/>
                <a:gd name="connsiteX53" fmla="*/ 0 w 198013"/>
                <a:gd name="connsiteY53" fmla="*/ 3061 h 52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8013" h="521475">
                  <a:moveTo>
                    <a:pt x="106152" y="314853"/>
                  </a:moveTo>
                  <a:cubicBezTo>
                    <a:pt x="161269" y="337136"/>
                    <a:pt x="198013" y="385752"/>
                    <a:pt x="198013" y="430318"/>
                  </a:cubicBezTo>
                  <a:cubicBezTo>
                    <a:pt x="198013" y="430318"/>
                    <a:pt x="198013" y="430318"/>
                    <a:pt x="198013" y="521475"/>
                  </a:cubicBezTo>
                  <a:cubicBezTo>
                    <a:pt x="198013" y="521475"/>
                    <a:pt x="198013" y="521475"/>
                    <a:pt x="30940" y="521475"/>
                  </a:cubicBezTo>
                  <a:lnTo>
                    <a:pt x="0" y="521475"/>
                  </a:lnTo>
                  <a:lnTo>
                    <a:pt x="0" y="393856"/>
                  </a:lnTo>
                  <a:lnTo>
                    <a:pt x="1" y="393856"/>
                  </a:lnTo>
                  <a:cubicBezTo>
                    <a:pt x="1" y="393856"/>
                    <a:pt x="26538" y="377650"/>
                    <a:pt x="63284" y="359419"/>
                  </a:cubicBezTo>
                  <a:cubicBezTo>
                    <a:pt x="81656" y="351315"/>
                    <a:pt x="95945" y="335111"/>
                    <a:pt x="106152" y="314853"/>
                  </a:cubicBezTo>
                  <a:close/>
                  <a:moveTo>
                    <a:pt x="0" y="51897"/>
                  </a:moveTo>
                  <a:lnTo>
                    <a:pt x="10725" y="53682"/>
                  </a:lnTo>
                  <a:cubicBezTo>
                    <a:pt x="14781" y="53682"/>
                    <a:pt x="18838" y="55708"/>
                    <a:pt x="22894" y="55708"/>
                  </a:cubicBezTo>
                  <a:cubicBezTo>
                    <a:pt x="26951" y="57734"/>
                    <a:pt x="31007" y="59759"/>
                    <a:pt x="35064" y="61785"/>
                  </a:cubicBezTo>
                  <a:cubicBezTo>
                    <a:pt x="37092" y="63811"/>
                    <a:pt x="41148" y="65836"/>
                    <a:pt x="43177" y="67862"/>
                  </a:cubicBezTo>
                  <a:cubicBezTo>
                    <a:pt x="45205" y="69888"/>
                    <a:pt x="47233" y="71913"/>
                    <a:pt x="49261" y="73940"/>
                  </a:cubicBezTo>
                  <a:cubicBezTo>
                    <a:pt x="51290" y="75965"/>
                    <a:pt x="51290" y="77990"/>
                    <a:pt x="51290" y="80017"/>
                  </a:cubicBezTo>
                  <a:cubicBezTo>
                    <a:pt x="53318" y="84068"/>
                    <a:pt x="55346" y="86094"/>
                    <a:pt x="55346" y="86094"/>
                  </a:cubicBezTo>
                  <a:cubicBezTo>
                    <a:pt x="55346" y="86094"/>
                    <a:pt x="53318" y="84068"/>
                    <a:pt x="49261" y="82042"/>
                  </a:cubicBezTo>
                  <a:cubicBezTo>
                    <a:pt x="47233" y="82042"/>
                    <a:pt x="41148" y="80017"/>
                    <a:pt x="37092" y="77990"/>
                  </a:cubicBezTo>
                  <a:cubicBezTo>
                    <a:pt x="33035" y="75965"/>
                    <a:pt x="31007" y="75965"/>
                    <a:pt x="26951" y="75965"/>
                  </a:cubicBezTo>
                  <a:cubicBezTo>
                    <a:pt x="24922" y="73940"/>
                    <a:pt x="20866" y="73940"/>
                    <a:pt x="18838" y="71913"/>
                  </a:cubicBezTo>
                  <a:cubicBezTo>
                    <a:pt x="14781" y="71913"/>
                    <a:pt x="10725" y="71913"/>
                    <a:pt x="8696" y="71913"/>
                  </a:cubicBezTo>
                  <a:lnTo>
                    <a:pt x="0" y="71913"/>
                  </a:lnTo>
                  <a:close/>
                  <a:moveTo>
                    <a:pt x="12207" y="0"/>
                  </a:moveTo>
                  <a:cubicBezTo>
                    <a:pt x="18309" y="0"/>
                    <a:pt x="24411" y="8161"/>
                    <a:pt x="30513" y="8161"/>
                  </a:cubicBezTo>
                  <a:cubicBezTo>
                    <a:pt x="36616" y="10200"/>
                    <a:pt x="42718" y="6121"/>
                    <a:pt x="48820" y="8161"/>
                  </a:cubicBezTo>
                  <a:cubicBezTo>
                    <a:pt x="54922" y="10200"/>
                    <a:pt x="56956" y="16321"/>
                    <a:pt x="63058" y="20402"/>
                  </a:cubicBezTo>
                  <a:cubicBezTo>
                    <a:pt x="69160" y="22443"/>
                    <a:pt x="77296" y="20402"/>
                    <a:pt x="81365" y="22443"/>
                  </a:cubicBezTo>
                  <a:cubicBezTo>
                    <a:pt x="85432" y="26523"/>
                    <a:pt x="87467" y="34684"/>
                    <a:pt x="91535" y="38763"/>
                  </a:cubicBezTo>
                  <a:cubicBezTo>
                    <a:pt x="97637" y="42843"/>
                    <a:pt x="105774" y="42843"/>
                    <a:pt x="109841" y="46924"/>
                  </a:cubicBezTo>
                  <a:cubicBezTo>
                    <a:pt x="113910" y="51004"/>
                    <a:pt x="111875" y="59165"/>
                    <a:pt x="115944" y="65286"/>
                  </a:cubicBezTo>
                  <a:cubicBezTo>
                    <a:pt x="117977" y="69365"/>
                    <a:pt x="126113" y="71406"/>
                    <a:pt x="128148" y="77527"/>
                  </a:cubicBezTo>
                  <a:cubicBezTo>
                    <a:pt x="130182" y="83647"/>
                    <a:pt x="126113" y="89767"/>
                    <a:pt x="128148" y="95888"/>
                  </a:cubicBezTo>
                  <a:cubicBezTo>
                    <a:pt x="128148" y="102010"/>
                    <a:pt x="134250" y="108130"/>
                    <a:pt x="134250" y="114251"/>
                  </a:cubicBezTo>
                  <a:cubicBezTo>
                    <a:pt x="134250" y="120371"/>
                    <a:pt x="128148" y="124451"/>
                    <a:pt x="128148" y="130571"/>
                  </a:cubicBezTo>
                  <a:cubicBezTo>
                    <a:pt x="128148" y="132612"/>
                    <a:pt x="128148" y="132612"/>
                    <a:pt x="128148" y="134653"/>
                  </a:cubicBezTo>
                  <a:cubicBezTo>
                    <a:pt x="148488" y="140773"/>
                    <a:pt x="158658" y="165255"/>
                    <a:pt x="152557" y="191777"/>
                  </a:cubicBezTo>
                  <a:cubicBezTo>
                    <a:pt x="146455" y="212179"/>
                    <a:pt x="134250" y="226460"/>
                    <a:pt x="120012" y="230540"/>
                  </a:cubicBezTo>
                  <a:cubicBezTo>
                    <a:pt x="103739" y="287666"/>
                    <a:pt x="58990" y="346831"/>
                    <a:pt x="2" y="346831"/>
                  </a:cubicBezTo>
                  <a:lnTo>
                    <a:pt x="0" y="346831"/>
                  </a:lnTo>
                  <a:lnTo>
                    <a:pt x="0" y="327153"/>
                  </a:lnTo>
                  <a:lnTo>
                    <a:pt x="1" y="327153"/>
                  </a:lnTo>
                  <a:cubicBezTo>
                    <a:pt x="48902" y="327153"/>
                    <a:pt x="87617" y="274083"/>
                    <a:pt x="101880" y="221015"/>
                  </a:cubicBezTo>
                  <a:cubicBezTo>
                    <a:pt x="101880" y="221015"/>
                    <a:pt x="101880" y="221015"/>
                    <a:pt x="103917" y="214892"/>
                  </a:cubicBezTo>
                  <a:cubicBezTo>
                    <a:pt x="103917" y="214892"/>
                    <a:pt x="103917" y="214892"/>
                    <a:pt x="112067" y="212851"/>
                  </a:cubicBezTo>
                  <a:cubicBezTo>
                    <a:pt x="118180" y="212851"/>
                    <a:pt x="128368" y="202645"/>
                    <a:pt x="132443" y="188357"/>
                  </a:cubicBezTo>
                  <a:cubicBezTo>
                    <a:pt x="136518" y="174070"/>
                    <a:pt x="132443" y="159782"/>
                    <a:pt x="124293" y="155699"/>
                  </a:cubicBezTo>
                  <a:cubicBezTo>
                    <a:pt x="124293" y="155699"/>
                    <a:pt x="122255" y="153658"/>
                    <a:pt x="122255" y="153658"/>
                  </a:cubicBezTo>
                  <a:cubicBezTo>
                    <a:pt x="120218" y="153658"/>
                    <a:pt x="120218" y="153658"/>
                    <a:pt x="118180" y="153658"/>
                  </a:cubicBezTo>
                  <a:cubicBezTo>
                    <a:pt x="118180" y="153658"/>
                    <a:pt x="118180" y="153658"/>
                    <a:pt x="107992" y="155699"/>
                  </a:cubicBezTo>
                  <a:cubicBezTo>
                    <a:pt x="107992" y="155699"/>
                    <a:pt x="107992" y="155699"/>
                    <a:pt x="107992" y="145494"/>
                  </a:cubicBezTo>
                  <a:cubicBezTo>
                    <a:pt x="97805" y="82220"/>
                    <a:pt x="55015" y="39357"/>
                    <a:pt x="1" y="39357"/>
                  </a:cubicBezTo>
                  <a:lnTo>
                    <a:pt x="0" y="39357"/>
                  </a:lnTo>
                  <a:lnTo>
                    <a:pt x="0" y="3061"/>
                  </a:lnTo>
                  <a:close/>
                </a:path>
              </a:pathLst>
            </a:custGeom>
            <a:solidFill>
              <a:schemeClr val="lt1">
                <a:lumMod val="85000"/>
              </a:schemeClr>
            </a:solidFill>
            <a:ln>
              <a:noFill/>
            </a:ln>
            <a:extLst/>
          </p:spPr>
          <p:txBody>
            <a:bodyPr wrap="square" anchor="ctr">
              <a:noAutofit/>
            </a:bodyPr>
            <a:lstStyle/>
            <a:p>
              <a:pPr algn="ctr"/>
              <a:endParaRPr/>
            </a:p>
          </p:txBody>
        </p:sp>
      </p:grpSp>
      <p:sp>
        <p:nvSpPr>
          <p:cNvPr id="38" name="椭圆 30"/>
          <p:cNvSpPr/>
          <p:nvPr/>
        </p:nvSpPr>
        <p:spPr>
          <a:xfrm>
            <a:off x="8117374" y="3218509"/>
            <a:ext cx="1026626" cy="935332"/>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2" name="组合 31"/>
          <p:cNvGrpSpPr/>
          <p:nvPr/>
        </p:nvGrpSpPr>
        <p:grpSpPr>
          <a:xfrm>
            <a:off x="876622" y="365759"/>
            <a:ext cx="934836" cy="547035"/>
            <a:chOff x="681733" y="299449"/>
            <a:chExt cx="1084923" cy="634861"/>
          </a:xfrm>
        </p:grpSpPr>
        <p:sp>
          <p:nvSpPr>
            <p:cNvPr id="33" name="圆角矩形 32"/>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162122537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2000"/>
                                        <p:tgtEl>
                                          <p:spTgt spid="39"/>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2500"/>
                            </p:stCondLst>
                            <p:childTnLst>
                              <p:par>
                                <p:cTn id="15" presetID="22" presetClass="entr" presetSubtype="8"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3000"/>
                            </p:stCondLst>
                            <p:childTnLst>
                              <p:par>
                                <p:cTn id="19" presetID="12" presetClass="entr" presetSubtype="4"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3356539" y="1974329"/>
            <a:ext cx="5478922" cy="3630067"/>
            <a:chOff x="3356539" y="1974329"/>
            <a:chExt cx="5478922" cy="3630067"/>
          </a:xfrm>
        </p:grpSpPr>
        <p:sp>
          <p:nvSpPr>
            <p:cNvPr id="6" name="Oval 4"/>
            <p:cNvSpPr/>
            <p:nvPr/>
          </p:nvSpPr>
          <p:spPr>
            <a:xfrm>
              <a:off x="5559606" y="3208552"/>
              <a:ext cx="1161621" cy="1161621"/>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7" name="Oval 5"/>
            <p:cNvSpPr/>
            <p:nvPr/>
          </p:nvSpPr>
          <p:spPr>
            <a:xfrm>
              <a:off x="5196599" y="2845545"/>
              <a:ext cx="1887635" cy="1887635"/>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Oval 6"/>
            <p:cNvSpPr/>
            <p:nvPr/>
          </p:nvSpPr>
          <p:spPr>
            <a:xfrm>
              <a:off x="6796161" y="3232867"/>
              <a:ext cx="377527" cy="377527"/>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 name="Oval 7"/>
            <p:cNvSpPr/>
            <p:nvPr/>
          </p:nvSpPr>
          <p:spPr>
            <a:xfrm>
              <a:off x="4906194" y="2555140"/>
              <a:ext cx="2468446" cy="2468446"/>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Oval 8"/>
            <p:cNvSpPr/>
            <p:nvPr/>
          </p:nvSpPr>
          <p:spPr>
            <a:xfrm>
              <a:off x="4615788" y="2264734"/>
              <a:ext cx="3049256" cy="3049256"/>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9"/>
            <p:cNvSpPr/>
            <p:nvPr/>
          </p:nvSpPr>
          <p:spPr>
            <a:xfrm>
              <a:off x="4950449" y="2894645"/>
              <a:ext cx="377527" cy="37752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2" name="Oval 10"/>
            <p:cNvSpPr/>
            <p:nvPr/>
          </p:nvSpPr>
          <p:spPr>
            <a:xfrm>
              <a:off x="6763647" y="4895807"/>
              <a:ext cx="377527" cy="37752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3" name="Oval 11"/>
            <p:cNvSpPr/>
            <p:nvPr/>
          </p:nvSpPr>
          <p:spPr>
            <a:xfrm>
              <a:off x="4325383" y="1974329"/>
              <a:ext cx="3630067" cy="3630067"/>
            </a:xfrm>
            <a:prstGeom prst="ellipse">
              <a:avLst/>
            </a:pr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Oval 12"/>
            <p:cNvSpPr/>
            <p:nvPr/>
          </p:nvSpPr>
          <p:spPr>
            <a:xfrm>
              <a:off x="4620229" y="4807667"/>
              <a:ext cx="377527" cy="377527"/>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5" name="TextBox 13"/>
            <p:cNvSpPr txBox="1"/>
            <p:nvPr/>
          </p:nvSpPr>
          <p:spPr>
            <a:xfrm>
              <a:off x="6799944" y="3265742"/>
              <a:ext cx="383438" cy="307777"/>
            </a:xfrm>
            <a:prstGeom prst="rect">
              <a:avLst/>
            </a:prstGeom>
            <a:noFill/>
          </p:spPr>
          <p:txBody>
            <a:bodyPr wrap="none">
              <a:normAutofit/>
            </a:bodyPr>
            <a:lstStyle/>
            <a:p>
              <a:r>
                <a:rPr lang="id-ID" sz="1400" b="1">
                  <a:solidFill>
                    <a:schemeClr val="bg1"/>
                  </a:solidFill>
                </a:rPr>
                <a:t>01</a:t>
              </a:r>
            </a:p>
          </p:txBody>
        </p:sp>
        <p:sp>
          <p:nvSpPr>
            <p:cNvPr id="16" name="TextBox 14"/>
            <p:cNvSpPr txBox="1"/>
            <p:nvPr/>
          </p:nvSpPr>
          <p:spPr>
            <a:xfrm>
              <a:off x="4945743" y="2927075"/>
              <a:ext cx="383438" cy="307777"/>
            </a:xfrm>
            <a:prstGeom prst="rect">
              <a:avLst/>
            </a:prstGeom>
            <a:noFill/>
          </p:spPr>
          <p:txBody>
            <a:bodyPr wrap="none">
              <a:normAutofit/>
            </a:bodyPr>
            <a:lstStyle/>
            <a:p>
              <a:r>
                <a:rPr lang="id-ID" sz="1400" b="1">
                  <a:solidFill>
                    <a:schemeClr val="bg1"/>
                  </a:solidFill>
                </a:rPr>
                <a:t>02</a:t>
              </a:r>
            </a:p>
          </p:txBody>
        </p:sp>
        <p:sp>
          <p:nvSpPr>
            <p:cNvPr id="17" name="TextBox 15"/>
            <p:cNvSpPr txBox="1"/>
            <p:nvPr/>
          </p:nvSpPr>
          <p:spPr>
            <a:xfrm>
              <a:off x="6766078" y="4933676"/>
              <a:ext cx="383438" cy="307777"/>
            </a:xfrm>
            <a:prstGeom prst="rect">
              <a:avLst/>
            </a:prstGeom>
            <a:noFill/>
          </p:spPr>
          <p:txBody>
            <a:bodyPr wrap="none">
              <a:normAutofit/>
            </a:bodyPr>
            <a:lstStyle/>
            <a:p>
              <a:r>
                <a:rPr lang="id-ID" sz="1400" b="1">
                  <a:solidFill>
                    <a:schemeClr val="bg1"/>
                  </a:solidFill>
                </a:rPr>
                <a:t>03</a:t>
              </a:r>
            </a:p>
          </p:txBody>
        </p:sp>
        <p:sp>
          <p:nvSpPr>
            <p:cNvPr id="18" name="TextBox 16"/>
            <p:cNvSpPr txBox="1"/>
            <p:nvPr/>
          </p:nvSpPr>
          <p:spPr>
            <a:xfrm>
              <a:off x="4624010" y="4840543"/>
              <a:ext cx="383438" cy="307777"/>
            </a:xfrm>
            <a:prstGeom prst="rect">
              <a:avLst/>
            </a:prstGeom>
            <a:noFill/>
          </p:spPr>
          <p:txBody>
            <a:bodyPr wrap="none">
              <a:normAutofit/>
            </a:bodyPr>
            <a:lstStyle/>
            <a:p>
              <a:r>
                <a:rPr lang="id-ID" sz="1400" b="1">
                  <a:solidFill>
                    <a:schemeClr val="bg1"/>
                  </a:solidFill>
                </a:rPr>
                <a:t>04</a:t>
              </a:r>
            </a:p>
          </p:txBody>
        </p:sp>
        <p:sp>
          <p:nvSpPr>
            <p:cNvPr id="50" name="Oval 48"/>
            <p:cNvSpPr>
              <a:spLocks/>
            </p:cNvSpPr>
            <p:nvPr/>
          </p:nvSpPr>
          <p:spPr bwMode="auto">
            <a:xfrm>
              <a:off x="6099359" y="3693576"/>
              <a:ext cx="80962" cy="809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49"/>
            <p:cNvSpPr>
              <a:spLocks/>
            </p:cNvSpPr>
            <p:nvPr/>
          </p:nvSpPr>
          <p:spPr bwMode="auto">
            <a:xfrm>
              <a:off x="6032684" y="3603089"/>
              <a:ext cx="214311" cy="78582"/>
            </a:xfrm>
            <a:custGeom>
              <a:avLst/>
              <a:gdLst>
                <a:gd name="T0" fmla="*/ 50 w 54"/>
                <a:gd name="T1" fmla="*/ 20 h 20"/>
                <a:gd name="T2" fmla="*/ 46 w 54"/>
                <a:gd name="T3" fmla="*/ 18 h 20"/>
                <a:gd name="T4" fmla="*/ 27 w 54"/>
                <a:gd name="T5" fmla="*/ 8 h 20"/>
                <a:gd name="T6" fmla="*/ 8 w 54"/>
                <a:gd name="T7" fmla="*/ 18 h 20"/>
                <a:gd name="T8" fmla="*/ 2 w 54"/>
                <a:gd name="T9" fmla="*/ 19 h 20"/>
                <a:gd name="T10" fmla="*/ 1 w 54"/>
                <a:gd name="T11" fmla="*/ 13 h 20"/>
                <a:gd name="T12" fmla="*/ 27 w 54"/>
                <a:gd name="T13" fmla="*/ 0 h 20"/>
                <a:gd name="T14" fmla="*/ 53 w 54"/>
                <a:gd name="T15" fmla="*/ 13 h 20"/>
                <a:gd name="T16" fmla="*/ 52 w 54"/>
                <a:gd name="T17" fmla="*/ 19 h 20"/>
                <a:gd name="T18" fmla="*/ 50 w 5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50" y="20"/>
                  </a:moveTo>
                  <a:cubicBezTo>
                    <a:pt x="48" y="20"/>
                    <a:pt x="47" y="19"/>
                    <a:pt x="46" y="18"/>
                  </a:cubicBezTo>
                  <a:cubicBezTo>
                    <a:pt x="42" y="12"/>
                    <a:pt x="35" y="8"/>
                    <a:pt x="27" y="8"/>
                  </a:cubicBezTo>
                  <a:cubicBezTo>
                    <a:pt x="19" y="8"/>
                    <a:pt x="12" y="12"/>
                    <a:pt x="8" y="18"/>
                  </a:cubicBezTo>
                  <a:cubicBezTo>
                    <a:pt x="6" y="20"/>
                    <a:pt x="4" y="20"/>
                    <a:pt x="2" y="19"/>
                  </a:cubicBezTo>
                  <a:cubicBezTo>
                    <a:pt x="0" y="17"/>
                    <a:pt x="0" y="15"/>
                    <a:pt x="1" y="13"/>
                  </a:cubicBezTo>
                  <a:cubicBezTo>
                    <a:pt x="7" y="5"/>
                    <a:pt x="17" y="0"/>
                    <a:pt x="27" y="0"/>
                  </a:cubicBezTo>
                  <a:cubicBezTo>
                    <a:pt x="37" y="0"/>
                    <a:pt x="47" y="5"/>
                    <a:pt x="53" y="13"/>
                  </a:cubicBezTo>
                  <a:cubicBezTo>
                    <a:pt x="54" y="15"/>
                    <a:pt x="54" y="17"/>
                    <a:pt x="52" y="19"/>
                  </a:cubicBezTo>
                  <a:cubicBezTo>
                    <a:pt x="51" y="19"/>
                    <a:pt x="50" y="20"/>
                    <a:pt x="50"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50"/>
            <p:cNvSpPr>
              <a:spLocks/>
            </p:cNvSpPr>
            <p:nvPr/>
          </p:nvSpPr>
          <p:spPr bwMode="auto">
            <a:xfrm>
              <a:off x="5944578" y="3450690"/>
              <a:ext cx="390522" cy="104774"/>
            </a:xfrm>
            <a:custGeom>
              <a:avLst/>
              <a:gdLst>
                <a:gd name="T0" fmla="*/ 4 w 98"/>
                <a:gd name="T1" fmla="*/ 26 h 26"/>
                <a:gd name="T2" fmla="*/ 1 w 98"/>
                <a:gd name="T3" fmla="*/ 25 h 26"/>
                <a:gd name="T4" fmla="*/ 2 w 98"/>
                <a:gd name="T5" fmla="*/ 19 h 26"/>
                <a:gd name="T6" fmla="*/ 49 w 98"/>
                <a:gd name="T7" fmla="*/ 0 h 26"/>
                <a:gd name="T8" fmla="*/ 96 w 98"/>
                <a:gd name="T9" fmla="*/ 19 h 26"/>
                <a:gd name="T10" fmla="*/ 97 w 98"/>
                <a:gd name="T11" fmla="*/ 25 h 26"/>
                <a:gd name="T12" fmla="*/ 91 w 98"/>
                <a:gd name="T13" fmla="*/ 25 h 26"/>
                <a:gd name="T14" fmla="*/ 49 w 98"/>
                <a:gd name="T15" fmla="*/ 8 h 26"/>
                <a:gd name="T16" fmla="*/ 7 w 98"/>
                <a:gd name="T17" fmla="*/ 25 h 26"/>
                <a:gd name="T18" fmla="*/ 4 w 98"/>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6">
                  <a:moveTo>
                    <a:pt x="4" y="26"/>
                  </a:moveTo>
                  <a:cubicBezTo>
                    <a:pt x="3" y="26"/>
                    <a:pt x="2" y="25"/>
                    <a:pt x="1" y="25"/>
                  </a:cubicBezTo>
                  <a:cubicBezTo>
                    <a:pt x="0" y="23"/>
                    <a:pt x="0" y="20"/>
                    <a:pt x="2" y="19"/>
                  </a:cubicBezTo>
                  <a:cubicBezTo>
                    <a:pt x="15" y="7"/>
                    <a:pt x="31" y="0"/>
                    <a:pt x="49" y="0"/>
                  </a:cubicBezTo>
                  <a:cubicBezTo>
                    <a:pt x="67" y="0"/>
                    <a:pt x="83" y="7"/>
                    <a:pt x="96" y="19"/>
                  </a:cubicBezTo>
                  <a:cubicBezTo>
                    <a:pt x="98" y="20"/>
                    <a:pt x="98" y="23"/>
                    <a:pt x="97" y="25"/>
                  </a:cubicBezTo>
                  <a:cubicBezTo>
                    <a:pt x="95" y="26"/>
                    <a:pt x="93" y="26"/>
                    <a:pt x="91" y="25"/>
                  </a:cubicBezTo>
                  <a:cubicBezTo>
                    <a:pt x="79" y="14"/>
                    <a:pt x="65" y="8"/>
                    <a:pt x="49" y="8"/>
                  </a:cubicBezTo>
                  <a:cubicBezTo>
                    <a:pt x="33" y="8"/>
                    <a:pt x="19" y="14"/>
                    <a:pt x="7" y="25"/>
                  </a:cubicBezTo>
                  <a:cubicBezTo>
                    <a:pt x="6" y="26"/>
                    <a:pt x="5" y="26"/>
                    <a:pt x="4"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Freeform: Shape 51"/>
            <p:cNvSpPr>
              <a:spLocks/>
            </p:cNvSpPr>
            <p:nvPr/>
          </p:nvSpPr>
          <p:spPr bwMode="auto">
            <a:xfrm>
              <a:off x="5987440" y="3526890"/>
              <a:ext cx="304798" cy="90487"/>
            </a:xfrm>
            <a:custGeom>
              <a:avLst/>
              <a:gdLst>
                <a:gd name="T0" fmla="*/ 72 w 76"/>
                <a:gd name="T1" fmla="*/ 22 h 23"/>
                <a:gd name="T2" fmla="*/ 69 w 76"/>
                <a:gd name="T3" fmla="*/ 21 h 23"/>
                <a:gd name="T4" fmla="*/ 38 w 76"/>
                <a:gd name="T5" fmla="*/ 8 h 23"/>
                <a:gd name="T6" fmla="*/ 7 w 76"/>
                <a:gd name="T7" fmla="*/ 21 h 23"/>
                <a:gd name="T8" fmla="*/ 1 w 76"/>
                <a:gd name="T9" fmla="*/ 21 h 23"/>
                <a:gd name="T10" fmla="*/ 1 w 76"/>
                <a:gd name="T11" fmla="*/ 15 h 23"/>
                <a:gd name="T12" fmla="*/ 38 w 76"/>
                <a:gd name="T13" fmla="*/ 0 h 23"/>
                <a:gd name="T14" fmla="*/ 75 w 76"/>
                <a:gd name="T15" fmla="*/ 15 h 23"/>
                <a:gd name="T16" fmla="*/ 75 w 76"/>
                <a:gd name="T17" fmla="*/ 21 h 23"/>
                <a:gd name="T18" fmla="*/ 72 w 76"/>
                <a:gd name="T1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3">
                  <a:moveTo>
                    <a:pt x="72" y="22"/>
                  </a:moveTo>
                  <a:cubicBezTo>
                    <a:pt x="71" y="22"/>
                    <a:pt x="70" y="22"/>
                    <a:pt x="69" y="21"/>
                  </a:cubicBezTo>
                  <a:cubicBezTo>
                    <a:pt x="61" y="13"/>
                    <a:pt x="50" y="8"/>
                    <a:pt x="38" y="8"/>
                  </a:cubicBezTo>
                  <a:cubicBezTo>
                    <a:pt x="26" y="8"/>
                    <a:pt x="15" y="13"/>
                    <a:pt x="7" y="21"/>
                  </a:cubicBezTo>
                  <a:cubicBezTo>
                    <a:pt x="5" y="23"/>
                    <a:pt x="3" y="23"/>
                    <a:pt x="1" y="21"/>
                  </a:cubicBezTo>
                  <a:cubicBezTo>
                    <a:pt x="0" y="19"/>
                    <a:pt x="0" y="17"/>
                    <a:pt x="1" y="15"/>
                  </a:cubicBezTo>
                  <a:cubicBezTo>
                    <a:pt x="11" y="6"/>
                    <a:pt x="24" y="0"/>
                    <a:pt x="38" y="0"/>
                  </a:cubicBezTo>
                  <a:cubicBezTo>
                    <a:pt x="52" y="0"/>
                    <a:pt x="65" y="6"/>
                    <a:pt x="75" y="15"/>
                  </a:cubicBezTo>
                  <a:cubicBezTo>
                    <a:pt x="76" y="17"/>
                    <a:pt x="76" y="19"/>
                    <a:pt x="75" y="21"/>
                  </a:cubicBezTo>
                  <a:cubicBezTo>
                    <a:pt x="74" y="22"/>
                    <a:pt x="73" y="22"/>
                    <a:pt x="72"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TextBox 24"/>
            <p:cNvSpPr txBox="1"/>
            <p:nvPr/>
          </p:nvSpPr>
          <p:spPr>
            <a:xfrm>
              <a:off x="5744314" y="3841477"/>
              <a:ext cx="792205" cy="307777"/>
            </a:xfrm>
            <a:prstGeom prst="rect">
              <a:avLst/>
            </a:prstGeom>
            <a:noFill/>
          </p:spPr>
          <p:txBody>
            <a:bodyPr wrap="none">
              <a:normAutofit/>
            </a:bodyPr>
            <a:lstStyle/>
            <a:p>
              <a:pPr algn="ctr"/>
              <a:r>
                <a:rPr lang="id-ID" sz="1400" b="1">
                  <a:solidFill>
                    <a:schemeClr val="bg1"/>
                  </a:solidFill>
                </a:rPr>
                <a:t>Source</a:t>
              </a:r>
            </a:p>
          </p:txBody>
        </p:sp>
        <p:sp>
          <p:nvSpPr>
            <p:cNvPr id="46" name="Freeform: Shape 44"/>
            <p:cNvSpPr>
              <a:spLocks/>
            </p:cNvSpPr>
            <p:nvPr/>
          </p:nvSpPr>
          <p:spPr bwMode="auto">
            <a:xfrm>
              <a:off x="8621148" y="2513025"/>
              <a:ext cx="214313" cy="341313"/>
            </a:xfrm>
            <a:custGeom>
              <a:avLst/>
              <a:gdLst>
                <a:gd name="T0" fmla="*/ 68 w 80"/>
                <a:gd name="T1" fmla="*/ 0 h 128"/>
                <a:gd name="T2" fmla="*/ 11 w 80"/>
                <a:gd name="T3" fmla="*/ 0 h 128"/>
                <a:gd name="T4" fmla="*/ 0 w 80"/>
                <a:gd name="T5" fmla="*/ 11 h 128"/>
                <a:gd name="T6" fmla="*/ 0 w 80"/>
                <a:gd name="T7" fmla="*/ 116 h 128"/>
                <a:gd name="T8" fmla="*/ 11 w 80"/>
                <a:gd name="T9" fmla="*/ 128 h 128"/>
                <a:gd name="T10" fmla="*/ 68 w 80"/>
                <a:gd name="T11" fmla="*/ 128 h 128"/>
                <a:gd name="T12" fmla="*/ 80 w 80"/>
                <a:gd name="T13" fmla="*/ 116 h 128"/>
                <a:gd name="T14" fmla="*/ 80 w 80"/>
                <a:gd name="T15" fmla="*/ 11 h 128"/>
                <a:gd name="T16" fmla="*/ 68 w 80"/>
                <a:gd name="T17" fmla="*/ 0 h 128"/>
                <a:gd name="T18" fmla="*/ 72 w 80"/>
                <a:gd name="T19" fmla="*/ 116 h 128"/>
                <a:gd name="T20" fmla="*/ 68 w 80"/>
                <a:gd name="T21" fmla="*/ 120 h 128"/>
                <a:gd name="T22" fmla="*/ 11 w 80"/>
                <a:gd name="T23" fmla="*/ 120 h 128"/>
                <a:gd name="T24" fmla="*/ 8 w 80"/>
                <a:gd name="T25" fmla="*/ 116 h 128"/>
                <a:gd name="T26" fmla="*/ 8 w 80"/>
                <a:gd name="T27" fmla="*/ 11 h 128"/>
                <a:gd name="T28" fmla="*/ 11 w 80"/>
                <a:gd name="T29" fmla="*/ 8 h 128"/>
                <a:gd name="T30" fmla="*/ 68 w 80"/>
                <a:gd name="T31" fmla="*/ 8 h 128"/>
                <a:gd name="T32" fmla="*/ 72 w 80"/>
                <a:gd name="T33" fmla="*/ 11 h 128"/>
                <a:gd name="T34" fmla="*/ 72 w 80"/>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8">
                  <a:moveTo>
                    <a:pt x="68" y="0"/>
                  </a:moveTo>
                  <a:cubicBezTo>
                    <a:pt x="11" y="0"/>
                    <a:pt x="11" y="0"/>
                    <a:pt x="11" y="0"/>
                  </a:cubicBezTo>
                  <a:cubicBezTo>
                    <a:pt x="5" y="0"/>
                    <a:pt x="0" y="5"/>
                    <a:pt x="0" y="11"/>
                  </a:cubicBezTo>
                  <a:cubicBezTo>
                    <a:pt x="0" y="116"/>
                    <a:pt x="0" y="116"/>
                    <a:pt x="0" y="116"/>
                  </a:cubicBezTo>
                  <a:cubicBezTo>
                    <a:pt x="0" y="123"/>
                    <a:pt x="5" y="128"/>
                    <a:pt x="11" y="128"/>
                  </a:cubicBezTo>
                  <a:cubicBezTo>
                    <a:pt x="68" y="128"/>
                    <a:pt x="68" y="128"/>
                    <a:pt x="68" y="128"/>
                  </a:cubicBezTo>
                  <a:cubicBezTo>
                    <a:pt x="75" y="128"/>
                    <a:pt x="80" y="123"/>
                    <a:pt x="80" y="116"/>
                  </a:cubicBezTo>
                  <a:cubicBezTo>
                    <a:pt x="80" y="11"/>
                    <a:pt x="80" y="11"/>
                    <a:pt x="80" y="11"/>
                  </a:cubicBezTo>
                  <a:cubicBezTo>
                    <a:pt x="80" y="5"/>
                    <a:pt x="75" y="0"/>
                    <a:pt x="68" y="0"/>
                  </a:cubicBezTo>
                  <a:close/>
                  <a:moveTo>
                    <a:pt x="72" y="116"/>
                  </a:moveTo>
                  <a:cubicBezTo>
                    <a:pt x="72" y="118"/>
                    <a:pt x="70" y="120"/>
                    <a:pt x="68" y="120"/>
                  </a:cubicBezTo>
                  <a:cubicBezTo>
                    <a:pt x="11" y="120"/>
                    <a:pt x="11" y="120"/>
                    <a:pt x="11" y="120"/>
                  </a:cubicBezTo>
                  <a:cubicBezTo>
                    <a:pt x="9" y="120"/>
                    <a:pt x="8" y="118"/>
                    <a:pt x="8" y="116"/>
                  </a:cubicBezTo>
                  <a:cubicBezTo>
                    <a:pt x="8" y="11"/>
                    <a:pt x="8" y="11"/>
                    <a:pt x="8" y="11"/>
                  </a:cubicBezTo>
                  <a:cubicBezTo>
                    <a:pt x="8" y="9"/>
                    <a:pt x="9" y="8"/>
                    <a:pt x="11" y="8"/>
                  </a:cubicBezTo>
                  <a:cubicBezTo>
                    <a:pt x="68" y="8"/>
                    <a:pt x="68" y="8"/>
                    <a:pt x="68" y="8"/>
                  </a:cubicBezTo>
                  <a:cubicBezTo>
                    <a:pt x="70" y="8"/>
                    <a:pt x="72" y="9"/>
                    <a:pt x="72" y="11"/>
                  </a:cubicBezTo>
                  <a:lnTo>
                    <a:pt x="72" y="116"/>
                  </a:ln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7" name="Freeform: Shape 45"/>
            <p:cNvSpPr>
              <a:spLocks/>
            </p:cNvSpPr>
            <p:nvPr/>
          </p:nvSpPr>
          <p:spPr bwMode="auto">
            <a:xfrm>
              <a:off x="8664011" y="2567000"/>
              <a:ext cx="128588" cy="223838"/>
            </a:xfrm>
            <a:custGeom>
              <a:avLst/>
              <a:gdLst>
                <a:gd name="T0" fmla="*/ 40 w 48"/>
                <a:gd name="T1" fmla="*/ 0 h 84"/>
                <a:gd name="T2" fmla="*/ 7 w 48"/>
                <a:gd name="T3" fmla="*/ 0 h 84"/>
                <a:gd name="T4" fmla="*/ 7 w 48"/>
                <a:gd name="T5" fmla="*/ 0 h 84"/>
                <a:gd name="T6" fmla="*/ 7 w 48"/>
                <a:gd name="T7" fmla="*/ 0 h 84"/>
                <a:gd name="T8" fmla="*/ 0 w 48"/>
                <a:gd name="T9" fmla="*/ 7 h 84"/>
                <a:gd name="T10" fmla="*/ 0 w 48"/>
                <a:gd name="T11" fmla="*/ 76 h 84"/>
                <a:gd name="T12" fmla="*/ 7 w 48"/>
                <a:gd name="T13" fmla="*/ 84 h 84"/>
                <a:gd name="T14" fmla="*/ 40 w 48"/>
                <a:gd name="T15" fmla="*/ 84 h 84"/>
                <a:gd name="T16" fmla="*/ 48 w 48"/>
                <a:gd name="T17" fmla="*/ 76 h 84"/>
                <a:gd name="T18" fmla="*/ 48 w 48"/>
                <a:gd name="T19" fmla="*/ 7 h 84"/>
                <a:gd name="T20" fmla="*/ 40 w 48"/>
                <a:gd name="T21" fmla="*/ 0 h 84"/>
                <a:gd name="T22" fmla="*/ 44 w 48"/>
                <a:gd name="T23" fmla="*/ 76 h 84"/>
                <a:gd name="T24" fmla="*/ 40 w 48"/>
                <a:gd name="T25" fmla="*/ 80 h 84"/>
                <a:gd name="T26" fmla="*/ 7 w 48"/>
                <a:gd name="T27" fmla="*/ 80 h 84"/>
                <a:gd name="T28" fmla="*/ 4 w 48"/>
                <a:gd name="T29" fmla="*/ 76 h 84"/>
                <a:gd name="T30" fmla="*/ 4 w 48"/>
                <a:gd name="T31" fmla="*/ 7 h 84"/>
                <a:gd name="T32" fmla="*/ 7 w 48"/>
                <a:gd name="T33" fmla="*/ 4 h 84"/>
                <a:gd name="T34" fmla="*/ 40 w 48"/>
                <a:gd name="T35" fmla="*/ 4 h 84"/>
                <a:gd name="T36" fmla="*/ 44 w 48"/>
                <a:gd name="T37" fmla="*/ 7 h 84"/>
                <a:gd name="T38" fmla="*/ 44 w 48"/>
                <a:gd name="T39"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84">
                  <a:moveTo>
                    <a:pt x="40" y="0"/>
                  </a:moveTo>
                  <a:cubicBezTo>
                    <a:pt x="7" y="0"/>
                    <a:pt x="7" y="0"/>
                    <a:pt x="7" y="0"/>
                  </a:cubicBezTo>
                  <a:cubicBezTo>
                    <a:pt x="7" y="0"/>
                    <a:pt x="7" y="0"/>
                    <a:pt x="7" y="0"/>
                  </a:cubicBezTo>
                  <a:cubicBezTo>
                    <a:pt x="7" y="0"/>
                    <a:pt x="7" y="0"/>
                    <a:pt x="7" y="0"/>
                  </a:cubicBezTo>
                  <a:cubicBezTo>
                    <a:pt x="3" y="0"/>
                    <a:pt x="0" y="3"/>
                    <a:pt x="0" y="7"/>
                  </a:cubicBezTo>
                  <a:cubicBezTo>
                    <a:pt x="0" y="76"/>
                    <a:pt x="0" y="76"/>
                    <a:pt x="0" y="76"/>
                  </a:cubicBezTo>
                  <a:cubicBezTo>
                    <a:pt x="0" y="80"/>
                    <a:pt x="3" y="84"/>
                    <a:pt x="7" y="84"/>
                  </a:cubicBezTo>
                  <a:cubicBezTo>
                    <a:pt x="40" y="84"/>
                    <a:pt x="40" y="84"/>
                    <a:pt x="40" y="84"/>
                  </a:cubicBezTo>
                  <a:cubicBezTo>
                    <a:pt x="44" y="84"/>
                    <a:pt x="48" y="80"/>
                    <a:pt x="48" y="76"/>
                  </a:cubicBezTo>
                  <a:cubicBezTo>
                    <a:pt x="48" y="7"/>
                    <a:pt x="48" y="7"/>
                    <a:pt x="48" y="7"/>
                  </a:cubicBezTo>
                  <a:cubicBezTo>
                    <a:pt x="48" y="3"/>
                    <a:pt x="44" y="0"/>
                    <a:pt x="40" y="0"/>
                  </a:cubicBezTo>
                  <a:close/>
                  <a:moveTo>
                    <a:pt x="44" y="76"/>
                  </a:moveTo>
                  <a:cubicBezTo>
                    <a:pt x="44" y="78"/>
                    <a:pt x="42" y="80"/>
                    <a:pt x="40" y="80"/>
                  </a:cubicBezTo>
                  <a:cubicBezTo>
                    <a:pt x="7" y="80"/>
                    <a:pt x="7" y="80"/>
                    <a:pt x="7" y="80"/>
                  </a:cubicBezTo>
                  <a:cubicBezTo>
                    <a:pt x="5" y="80"/>
                    <a:pt x="4" y="78"/>
                    <a:pt x="4" y="76"/>
                  </a:cubicBezTo>
                  <a:cubicBezTo>
                    <a:pt x="4" y="7"/>
                    <a:pt x="4" y="7"/>
                    <a:pt x="4" y="7"/>
                  </a:cubicBezTo>
                  <a:cubicBezTo>
                    <a:pt x="4" y="5"/>
                    <a:pt x="5" y="4"/>
                    <a:pt x="7" y="4"/>
                  </a:cubicBezTo>
                  <a:cubicBezTo>
                    <a:pt x="40" y="4"/>
                    <a:pt x="40" y="4"/>
                    <a:pt x="40" y="4"/>
                  </a:cubicBezTo>
                  <a:cubicBezTo>
                    <a:pt x="42" y="4"/>
                    <a:pt x="44" y="5"/>
                    <a:pt x="44" y="7"/>
                  </a:cubicBezTo>
                  <a:lnTo>
                    <a:pt x="44" y="76"/>
                  </a:ln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8" name="Freeform: Shape 46"/>
            <p:cNvSpPr>
              <a:spLocks/>
            </p:cNvSpPr>
            <p:nvPr/>
          </p:nvSpPr>
          <p:spPr bwMode="auto">
            <a:xfrm>
              <a:off x="8706873" y="2544775"/>
              <a:ext cx="42863" cy="11113"/>
            </a:xfrm>
            <a:custGeom>
              <a:avLst/>
              <a:gdLst>
                <a:gd name="T0" fmla="*/ 2 w 16"/>
                <a:gd name="T1" fmla="*/ 4 h 4"/>
                <a:gd name="T2" fmla="*/ 14 w 16"/>
                <a:gd name="T3" fmla="*/ 4 h 4"/>
                <a:gd name="T4" fmla="*/ 16 w 16"/>
                <a:gd name="T5" fmla="*/ 2 h 4"/>
                <a:gd name="T6" fmla="*/ 14 w 16"/>
                <a:gd name="T7" fmla="*/ 0 h 4"/>
                <a:gd name="T8" fmla="*/ 2 w 16"/>
                <a:gd name="T9" fmla="*/ 0 h 4"/>
                <a:gd name="T10" fmla="*/ 0 w 16"/>
                <a:gd name="T11" fmla="*/ 2 h 4"/>
                <a:gd name="T12" fmla="*/ 2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4"/>
                  </a:moveTo>
                  <a:cubicBezTo>
                    <a:pt x="14" y="4"/>
                    <a:pt x="14" y="4"/>
                    <a:pt x="14" y="4"/>
                  </a:cubicBezTo>
                  <a:cubicBezTo>
                    <a:pt x="15" y="4"/>
                    <a:pt x="16" y="3"/>
                    <a:pt x="16" y="2"/>
                  </a:cubicBezTo>
                  <a:cubicBezTo>
                    <a:pt x="16" y="1"/>
                    <a:pt x="15" y="0"/>
                    <a:pt x="14" y="0"/>
                  </a:cubicBezTo>
                  <a:cubicBezTo>
                    <a:pt x="2" y="0"/>
                    <a:pt x="2" y="0"/>
                    <a:pt x="2" y="0"/>
                  </a:cubicBezTo>
                  <a:cubicBezTo>
                    <a:pt x="1" y="0"/>
                    <a:pt x="0" y="1"/>
                    <a:pt x="0" y="2"/>
                  </a:cubicBezTo>
                  <a:cubicBezTo>
                    <a:pt x="0" y="3"/>
                    <a:pt x="1" y="4"/>
                    <a:pt x="2" y="4"/>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9" name="Oval 47"/>
            <p:cNvSpPr>
              <a:spLocks/>
            </p:cNvSpPr>
            <p:nvPr/>
          </p:nvSpPr>
          <p:spPr bwMode="auto">
            <a:xfrm>
              <a:off x="8717986" y="2801950"/>
              <a:ext cx="20638" cy="20638"/>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3" name="Freeform: Shape 41"/>
            <p:cNvSpPr>
              <a:spLocks/>
            </p:cNvSpPr>
            <p:nvPr/>
          </p:nvSpPr>
          <p:spPr bwMode="auto">
            <a:xfrm>
              <a:off x="3415741" y="2335224"/>
              <a:ext cx="255588" cy="341313"/>
            </a:xfrm>
            <a:custGeom>
              <a:avLst/>
              <a:gdLst>
                <a:gd name="T0" fmla="*/ 85 w 96"/>
                <a:gd name="T1" fmla="*/ 8 h 128"/>
                <a:gd name="T2" fmla="*/ 88 w 96"/>
                <a:gd name="T3" fmla="*/ 11 h 128"/>
                <a:gd name="T4" fmla="*/ 88 w 96"/>
                <a:gd name="T5" fmla="*/ 117 h 128"/>
                <a:gd name="T6" fmla="*/ 85 w 96"/>
                <a:gd name="T7" fmla="*/ 120 h 128"/>
                <a:gd name="T8" fmla="*/ 11 w 96"/>
                <a:gd name="T9" fmla="*/ 120 h 128"/>
                <a:gd name="T10" fmla="*/ 8 w 96"/>
                <a:gd name="T11" fmla="*/ 117 h 128"/>
                <a:gd name="T12" fmla="*/ 8 w 96"/>
                <a:gd name="T13" fmla="*/ 11 h 128"/>
                <a:gd name="T14" fmla="*/ 11 w 96"/>
                <a:gd name="T15" fmla="*/ 8 h 128"/>
                <a:gd name="T16" fmla="*/ 85 w 96"/>
                <a:gd name="T17" fmla="*/ 8 h 128"/>
                <a:gd name="T18" fmla="*/ 85 w 96"/>
                <a:gd name="T19" fmla="*/ 0 h 128"/>
                <a:gd name="T20" fmla="*/ 11 w 96"/>
                <a:gd name="T21" fmla="*/ 0 h 128"/>
                <a:gd name="T22" fmla="*/ 0 w 96"/>
                <a:gd name="T23" fmla="*/ 11 h 128"/>
                <a:gd name="T24" fmla="*/ 0 w 96"/>
                <a:gd name="T25" fmla="*/ 117 h 128"/>
                <a:gd name="T26" fmla="*/ 11 w 96"/>
                <a:gd name="T27" fmla="*/ 128 h 128"/>
                <a:gd name="T28" fmla="*/ 85 w 96"/>
                <a:gd name="T29" fmla="*/ 128 h 128"/>
                <a:gd name="T30" fmla="*/ 96 w 96"/>
                <a:gd name="T31" fmla="*/ 117 h 128"/>
                <a:gd name="T32" fmla="*/ 96 w 96"/>
                <a:gd name="T33" fmla="*/ 11 h 128"/>
                <a:gd name="T34" fmla="*/ 85 w 96"/>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28">
                  <a:moveTo>
                    <a:pt x="85" y="8"/>
                  </a:moveTo>
                  <a:cubicBezTo>
                    <a:pt x="86" y="8"/>
                    <a:pt x="88" y="9"/>
                    <a:pt x="88" y="11"/>
                  </a:cubicBezTo>
                  <a:cubicBezTo>
                    <a:pt x="88" y="117"/>
                    <a:pt x="88" y="117"/>
                    <a:pt x="88" y="117"/>
                  </a:cubicBezTo>
                  <a:cubicBezTo>
                    <a:pt x="88" y="118"/>
                    <a:pt x="86" y="120"/>
                    <a:pt x="85" y="120"/>
                  </a:cubicBezTo>
                  <a:cubicBezTo>
                    <a:pt x="11" y="120"/>
                    <a:pt x="11" y="120"/>
                    <a:pt x="11" y="120"/>
                  </a:cubicBezTo>
                  <a:cubicBezTo>
                    <a:pt x="9" y="120"/>
                    <a:pt x="8" y="118"/>
                    <a:pt x="8" y="117"/>
                  </a:cubicBezTo>
                  <a:cubicBezTo>
                    <a:pt x="8" y="11"/>
                    <a:pt x="8" y="11"/>
                    <a:pt x="8" y="11"/>
                  </a:cubicBezTo>
                  <a:cubicBezTo>
                    <a:pt x="8" y="9"/>
                    <a:pt x="9" y="8"/>
                    <a:pt x="11" y="8"/>
                  </a:cubicBezTo>
                  <a:cubicBezTo>
                    <a:pt x="85" y="8"/>
                    <a:pt x="85" y="8"/>
                    <a:pt x="85" y="8"/>
                  </a:cubicBezTo>
                  <a:moveTo>
                    <a:pt x="85" y="0"/>
                  </a:moveTo>
                  <a:cubicBezTo>
                    <a:pt x="11" y="0"/>
                    <a:pt x="11" y="0"/>
                    <a:pt x="11" y="0"/>
                  </a:cubicBezTo>
                  <a:cubicBezTo>
                    <a:pt x="5" y="0"/>
                    <a:pt x="0" y="5"/>
                    <a:pt x="0" y="11"/>
                  </a:cubicBezTo>
                  <a:cubicBezTo>
                    <a:pt x="0" y="117"/>
                    <a:pt x="0" y="117"/>
                    <a:pt x="0" y="117"/>
                  </a:cubicBezTo>
                  <a:cubicBezTo>
                    <a:pt x="0" y="123"/>
                    <a:pt x="5" y="128"/>
                    <a:pt x="11" y="128"/>
                  </a:cubicBezTo>
                  <a:cubicBezTo>
                    <a:pt x="85" y="128"/>
                    <a:pt x="85" y="128"/>
                    <a:pt x="85" y="128"/>
                  </a:cubicBezTo>
                  <a:cubicBezTo>
                    <a:pt x="91" y="128"/>
                    <a:pt x="96" y="123"/>
                    <a:pt x="96" y="117"/>
                  </a:cubicBezTo>
                  <a:cubicBezTo>
                    <a:pt x="96" y="11"/>
                    <a:pt x="96" y="11"/>
                    <a:pt x="96" y="11"/>
                  </a:cubicBezTo>
                  <a:cubicBezTo>
                    <a:pt x="96" y="5"/>
                    <a:pt x="91" y="0"/>
                    <a:pt x="85" y="0"/>
                  </a:cubicBez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4" name="Freeform: Shape 42"/>
            <p:cNvSpPr>
              <a:spLocks/>
            </p:cNvSpPr>
            <p:nvPr/>
          </p:nvSpPr>
          <p:spPr bwMode="auto">
            <a:xfrm>
              <a:off x="3458603" y="2378087"/>
              <a:ext cx="169863" cy="234950"/>
            </a:xfrm>
            <a:custGeom>
              <a:avLst/>
              <a:gdLst>
                <a:gd name="T0" fmla="*/ 57 w 64"/>
                <a:gd name="T1" fmla="*/ 4 h 88"/>
                <a:gd name="T2" fmla="*/ 60 w 64"/>
                <a:gd name="T3" fmla="*/ 7 h 88"/>
                <a:gd name="T4" fmla="*/ 60 w 64"/>
                <a:gd name="T5" fmla="*/ 81 h 88"/>
                <a:gd name="T6" fmla="*/ 57 w 64"/>
                <a:gd name="T7" fmla="*/ 84 h 88"/>
                <a:gd name="T8" fmla="*/ 7 w 64"/>
                <a:gd name="T9" fmla="*/ 84 h 88"/>
                <a:gd name="T10" fmla="*/ 4 w 64"/>
                <a:gd name="T11" fmla="*/ 81 h 88"/>
                <a:gd name="T12" fmla="*/ 4 w 64"/>
                <a:gd name="T13" fmla="*/ 7 h 88"/>
                <a:gd name="T14" fmla="*/ 7 w 64"/>
                <a:gd name="T15" fmla="*/ 4 h 88"/>
                <a:gd name="T16" fmla="*/ 57 w 64"/>
                <a:gd name="T17" fmla="*/ 4 h 88"/>
                <a:gd name="T18" fmla="*/ 57 w 64"/>
                <a:gd name="T19" fmla="*/ 0 h 88"/>
                <a:gd name="T20" fmla="*/ 7 w 64"/>
                <a:gd name="T21" fmla="*/ 0 h 88"/>
                <a:gd name="T22" fmla="*/ 0 w 64"/>
                <a:gd name="T23" fmla="*/ 7 h 88"/>
                <a:gd name="T24" fmla="*/ 0 w 64"/>
                <a:gd name="T25" fmla="*/ 81 h 88"/>
                <a:gd name="T26" fmla="*/ 7 w 64"/>
                <a:gd name="T27" fmla="*/ 88 h 88"/>
                <a:gd name="T28" fmla="*/ 57 w 64"/>
                <a:gd name="T29" fmla="*/ 88 h 88"/>
                <a:gd name="T30" fmla="*/ 64 w 64"/>
                <a:gd name="T31" fmla="*/ 81 h 88"/>
                <a:gd name="T32" fmla="*/ 64 w 64"/>
                <a:gd name="T33" fmla="*/ 7 h 88"/>
                <a:gd name="T34" fmla="*/ 57 w 64"/>
                <a:gd name="T3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88">
                  <a:moveTo>
                    <a:pt x="57" y="4"/>
                  </a:moveTo>
                  <a:cubicBezTo>
                    <a:pt x="58" y="4"/>
                    <a:pt x="60" y="5"/>
                    <a:pt x="60" y="7"/>
                  </a:cubicBezTo>
                  <a:cubicBezTo>
                    <a:pt x="60" y="81"/>
                    <a:pt x="60" y="81"/>
                    <a:pt x="60" y="81"/>
                  </a:cubicBezTo>
                  <a:cubicBezTo>
                    <a:pt x="60" y="82"/>
                    <a:pt x="58" y="84"/>
                    <a:pt x="57" y="84"/>
                  </a:cubicBezTo>
                  <a:cubicBezTo>
                    <a:pt x="7" y="84"/>
                    <a:pt x="7" y="84"/>
                    <a:pt x="7" y="84"/>
                  </a:cubicBezTo>
                  <a:cubicBezTo>
                    <a:pt x="5" y="84"/>
                    <a:pt x="4" y="82"/>
                    <a:pt x="4" y="81"/>
                  </a:cubicBezTo>
                  <a:cubicBezTo>
                    <a:pt x="4" y="7"/>
                    <a:pt x="4" y="7"/>
                    <a:pt x="4" y="7"/>
                  </a:cubicBezTo>
                  <a:cubicBezTo>
                    <a:pt x="4" y="5"/>
                    <a:pt x="5" y="4"/>
                    <a:pt x="7" y="4"/>
                  </a:cubicBezTo>
                  <a:cubicBezTo>
                    <a:pt x="57" y="4"/>
                    <a:pt x="57" y="4"/>
                    <a:pt x="57" y="4"/>
                  </a:cubicBezTo>
                  <a:moveTo>
                    <a:pt x="57" y="0"/>
                  </a:moveTo>
                  <a:cubicBezTo>
                    <a:pt x="7" y="0"/>
                    <a:pt x="7" y="0"/>
                    <a:pt x="7" y="0"/>
                  </a:cubicBezTo>
                  <a:cubicBezTo>
                    <a:pt x="3" y="0"/>
                    <a:pt x="0" y="3"/>
                    <a:pt x="0" y="7"/>
                  </a:cubicBezTo>
                  <a:cubicBezTo>
                    <a:pt x="0" y="81"/>
                    <a:pt x="0" y="81"/>
                    <a:pt x="0" y="81"/>
                  </a:cubicBezTo>
                  <a:cubicBezTo>
                    <a:pt x="0" y="85"/>
                    <a:pt x="3" y="88"/>
                    <a:pt x="7" y="88"/>
                  </a:cubicBezTo>
                  <a:cubicBezTo>
                    <a:pt x="57" y="88"/>
                    <a:pt x="57" y="88"/>
                    <a:pt x="57" y="88"/>
                  </a:cubicBezTo>
                  <a:cubicBezTo>
                    <a:pt x="61" y="88"/>
                    <a:pt x="64" y="85"/>
                    <a:pt x="64" y="81"/>
                  </a:cubicBezTo>
                  <a:cubicBezTo>
                    <a:pt x="64" y="7"/>
                    <a:pt x="64" y="7"/>
                    <a:pt x="64" y="7"/>
                  </a:cubicBezTo>
                  <a:cubicBezTo>
                    <a:pt x="64" y="3"/>
                    <a:pt x="61" y="0"/>
                    <a:pt x="57" y="0"/>
                  </a:cubicBez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5" name="Oval 43"/>
            <p:cNvSpPr>
              <a:spLocks/>
            </p:cNvSpPr>
            <p:nvPr/>
          </p:nvSpPr>
          <p:spPr bwMode="auto">
            <a:xfrm>
              <a:off x="3533216" y="2624149"/>
              <a:ext cx="20638" cy="2063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cxnSp>
          <p:nvCxnSpPr>
            <p:cNvPr id="41" name="Straight Connector 39"/>
            <p:cNvCxnSpPr/>
            <p:nvPr/>
          </p:nvCxnSpPr>
          <p:spPr>
            <a:xfrm flipV="1">
              <a:off x="7112909" y="2677066"/>
              <a:ext cx="640808" cy="645389"/>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p:nvPr/>
          </p:nvCxnSpPr>
          <p:spPr>
            <a:xfrm>
              <a:off x="7755088" y="2672890"/>
              <a:ext cx="696729" cy="0"/>
            </a:xfrm>
            <a:prstGeom prst="line">
              <a:avLst/>
            </a:prstGeom>
            <a:ln w="12700">
              <a:solidFill>
                <a:schemeClr val="bg1">
                  <a:lumMod val="8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9" name="Straight Connector 37"/>
            <p:cNvCxnSpPr/>
            <p:nvPr/>
          </p:nvCxnSpPr>
          <p:spPr>
            <a:xfrm flipH="1" flipV="1">
              <a:off x="4482283" y="2490799"/>
              <a:ext cx="529423" cy="53320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p:nvPr/>
          </p:nvCxnSpPr>
          <p:spPr>
            <a:xfrm flipH="1">
              <a:off x="3820550" y="2502773"/>
              <a:ext cx="659714" cy="0"/>
            </a:xfrm>
            <a:prstGeom prst="line">
              <a:avLst/>
            </a:prstGeom>
            <a:ln w="12700">
              <a:solidFill>
                <a:schemeClr val="bg1">
                  <a:lumMod val="8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37" name="Freeform: Shape 35"/>
            <p:cNvSpPr>
              <a:spLocks/>
            </p:cNvSpPr>
            <p:nvPr/>
          </p:nvSpPr>
          <p:spPr bwMode="auto">
            <a:xfrm>
              <a:off x="3406707" y="4873676"/>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8" name="Freeform: Shape 36"/>
            <p:cNvSpPr>
              <a:spLocks/>
            </p:cNvSpPr>
            <p:nvPr/>
          </p:nvSpPr>
          <p:spPr bwMode="auto">
            <a:xfrm>
              <a:off x="3356539" y="4813983"/>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cxnSp>
          <p:nvCxnSpPr>
            <p:cNvPr id="32" name="Straight Connector 30"/>
            <p:cNvCxnSpPr/>
            <p:nvPr/>
          </p:nvCxnSpPr>
          <p:spPr>
            <a:xfrm flipH="1">
              <a:off x="3922150" y="5017373"/>
              <a:ext cx="710514" cy="0"/>
            </a:xfrm>
            <a:prstGeom prst="line">
              <a:avLst/>
            </a:prstGeom>
            <a:ln w="12700">
              <a:solidFill>
                <a:schemeClr val="bg1">
                  <a:lumMod val="8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3" name="Straight Connector 31"/>
            <p:cNvCxnSpPr/>
            <p:nvPr/>
          </p:nvCxnSpPr>
          <p:spPr>
            <a:xfrm>
              <a:off x="7137021" y="5068957"/>
              <a:ext cx="1255002" cy="0"/>
            </a:xfrm>
            <a:prstGeom prst="line">
              <a:avLst/>
            </a:prstGeom>
            <a:ln w="12700">
              <a:solidFill>
                <a:schemeClr val="bg1">
                  <a:lumMod val="8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35" name="Freeform: Shape 33"/>
            <p:cNvSpPr>
              <a:spLocks/>
            </p:cNvSpPr>
            <p:nvPr/>
          </p:nvSpPr>
          <p:spPr bwMode="auto">
            <a:xfrm>
              <a:off x="8450612" y="4915265"/>
              <a:ext cx="320443" cy="233159"/>
            </a:xfrm>
            <a:custGeom>
              <a:avLst/>
              <a:gdLst>
                <a:gd name="T0" fmla="*/ 41 w 367"/>
                <a:gd name="T1" fmla="*/ 267 h 267"/>
                <a:gd name="T2" fmla="*/ 325 w 367"/>
                <a:gd name="T3" fmla="*/ 267 h 267"/>
                <a:gd name="T4" fmla="*/ 355 w 367"/>
                <a:gd name="T5" fmla="*/ 255 h 267"/>
                <a:gd name="T6" fmla="*/ 367 w 367"/>
                <a:gd name="T7" fmla="*/ 225 h 267"/>
                <a:gd name="T8" fmla="*/ 367 w 367"/>
                <a:gd name="T9" fmla="*/ 42 h 267"/>
                <a:gd name="T10" fmla="*/ 355 w 367"/>
                <a:gd name="T11" fmla="*/ 12 h 267"/>
                <a:gd name="T12" fmla="*/ 325 w 367"/>
                <a:gd name="T13" fmla="*/ 0 h 267"/>
                <a:gd name="T14" fmla="*/ 41 w 367"/>
                <a:gd name="T15" fmla="*/ 0 h 267"/>
                <a:gd name="T16" fmla="*/ 12 w 367"/>
                <a:gd name="T17" fmla="*/ 12 h 267"/>
                <a:gd name="T18" fmla="*/ 0 w 367"/>
                <a:gd name="T19" fmla="*/ 42 h 267"/>
                <a:gd name="T20" fmla="*/ 0 w 367"/>
                <a:gd name="T21" fmla="*/ 225 h 267"/>
                <a:gd name="T22" fmla="*/ 12 w 367"/>
                <a:gd name="T23" fmla="*/ 255 h 267"/>
                <a:gd name="T24" fmla="*/ 41 w 367"/>
                <a:gd name="T25" fmla="*/ 267 h 267"/>
                <a:gd name="T26" fmla="*/ 33 w 367"/>
                <a:gd name="T27" fmla="*/ 42 h 267"/>
                <a:gd name="T28" fmla="*/ 36 w 367"/>
                <a:gd name="T29" fmla="*/ 36 h 267"/>
                <a:gd name="T30" fmla="*/ 41 w 367"/>
                <a:gd name="T31" fmla="*/ 33 h 267"/>
                <a:gd name="T32" fmla="*/ 325 w 367"/>
                <a:gd name="T33" fmla="*/ 33 h 267"/>
                <a:gd name="T34" fmla="*/ 331 w 367"/>
                <a:gd name="T35" fmla="*/ 36 h 267"/>
                <a:gd name="T36" fmla="*/ 333 w 367"/>
                <a:gd name="T37" fmla="*/ 42 h 267"/>
                <a:gd name="T38" fmla="*/ 333 w 367"/>
                <a:gd name="T39" fmla="*/ 225 h 267"/>
                <a:gd name="T40" fmla="*/ 331 w 367"/>
                <a:gd name="T41" fmla="*/ 231 h 267"/>
                <a:gd name="T42" fmla="*/ 325 w 367"/>
                <a:gd name="T43" fmla="*/ 234 h 267"/>
                <a:gd name="T44" fmla="*/ 41 w 367"/>
                <a:gd name="T45" fmla="*/ 234 h 267"/>
                <a:gd name="T46" fmla="*/ 36 w 367"/>
                <a:gd name="T47" fmla="*/ 231 h 267"/>
                <a:gd name="T48" fmla="*/ 33 w 367"/>
                <a:gd name="T49" fmla="*/ 225 h 267"/>
                <a:gd name="T50" fmla="*/ 33 w 367"/>
                <a:gd name="T51" fmla="*/ 42 h 267"/>
                <a:gd name="T52" fmla="*/ 33 w 367"/>
                <a:gd name="T53" fmla="*/ 42 h 267"/>
                <a:gd name="T54" fmla="*/ 33 w 367"/>
                <a:gd name="T55" fmla="*/ 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7" h="267">
                  <a:moveTo>
                    <a:pt x="41" y="267"/>
                  </a:moveTo>
                  <a:cubicBezTo>
                    <a:pt x="325" y="267"/>
                    <a:pt x="325" y="267"/>
                    <a:pt x="325" y="267"/>
                  </a:cubicBezTo>
                  <a:cubicBezTo>
                    <a:pt x="337" y="267"/>
                    <a:pt x="346" y="263"/>
                    <a:pt x="355" y="255"/>
                  </a:cubicBezTo>
                  <a:cubicBezTo>
                    <a:pt x="363" y="247"/>
                    <a:pt x="367" y="237"/>
                    <a:pt x="367" y="225"/>
                  </a:cubicBezTo>
                  <a:cubicBezTo>
                    <a:pt x="367" y="42"/>
                    <a:pt x="367" y="42"/>
                    <a:pt x="367" y="42"/>
                  </a:cubicBezTo>
                  <a:cubicBezTo>
                    <a:pt x="367" y="30"/>
                    <a:pt x="363" y="20"/>
                    <a:pt x="355" y="12"/>
                  </a:cubicBezTo>
                  <a:cubicBezTo>
                    <a:pt x="346" y="4"/>
                    <a:pt x="337" y="0"/>
                    <a:pt x="325" y="0"/>
                  </a:cubicBezTo>
                  <a:cubicBezTo>
                    <a:pt x="41" y="0"/>
                    <a:pt x="41" y="0"/>
                    <a:pt x="41" y="0"/>
                  </a:cubicBezTo>
                  <a:cubicBezTo>
                    <a:pt x="30" y="0"/>
                    <a:pt x="20" y="4"/>
                    <a:pt x="12" y="12"/>
                  </a:cubicBezTo>
                  <a:cubicBezTo>
                    <a:pt x="4" y="20"/>
                    <a:pt x="0" y="30"/>
                    <a:pt x="0" y="42"/>
                  </a:cubicBezTo>
                  <a:cubicBezTo>
                    <a:pt x="0" y="225"/>
                    <a:pt x="0" y="225"/>
                    <a:pt x="0" y="225"/>
                  </a:cubicBezTo>
                  <a:cubicBezTo>
                    <a:pt x="0" y="237"/>
                    <a:pt x="4" y="247"/>
                    <a:pt x="12" y="255"/>
                  </a:cubicBezTo>
                  <a:cubicBezTo>
                    <a:pt x="20" y="263"/>
                    <a:pt x="30" y="267"/>
                    <a:pt x="41" y="267"/>
                  </a:cubicBezTo>
                  <a:close/>
                  <a:moveTo>
                    <a:pt x="33" y="42"/>
                  </a:moveTo>
                  <a:cubicBezTo>
                    <a:pt x="33" y="39"/>
                    <a:pt x="34" y="37"/>
                    <a:pt x="36" y="36"/>
                  </a:cubicBezTo>
                  <a:cubicBezTo>
                    <a:pt x="37" y="34"/>
                    <a:pt x="39" y="33"/>
                    <a:pt x="41" y="33"/>
                  </a:cubicBezTo>
                  <a:cubicBezTo>
                    <a:pt x="325" y="33"/>
                    <a:pt x="325" y="33"/>
                    <a:pt x="325" y="33"/>
                  </a:cubicBezTo>
                  <a:cubicBezTo>
                    <a:pt x="327" y="33"/>
                    <a:pt x="329" y="34"/>
                    <a:pt x="331" y="36"/>
                  </a:cubicBezTo>
                  <a:cubicBezTo>
                    <a:pt x="333" y="37"/>
                    <a:pt x="333" y="39"/>
                    <a:pt x="333" y="42"/>
                  </a:cubicBezTo>
                  <a:cubicBezTo>
                    <a:pt x="333" y="225"/>
                    <a:pt x="333" y="225"/>
                    <a:pt x="333" y="225"/>
                  </a:cubicBezTo>
                  <a:cubicBezTo>
                    <a:pt x="333" y="228"/>
                    <a:pt x="333" y="229"/>
                    <a:pt x="331" y="231"/>
                  </a:cubicBezTo>
                  <a:cubicBezTo>
                    <a:pt x="329" y="233"/>
                    <a:pt x="327" y="234"/>
                    <a:pt x="325" y="234"/>
                  </a:cubicBezTo>
                  <a:cubicBezTo>
                    <a:pt x="41" y="234"/>
                    <a:pt x="41" y="234"/>
                    <a:pt x="41" y="234"/>
                  </a:cubicBezTo>
                  <a:cubicBezTo>
                    <a:pt x="39" y="234"/>
                    <a:pt x="37" y="233"/>
                    <a:pt x="36" y="231"/>
                  </a:cubicBezTo>
                  <a:cubicBezTo>
                    <a:pt x="34" y="229"/>
                    <a:pt x="33" y="228"/>
                    <a:pt x="33" y="225"/>
                  </a:cubicBezTo>
                  <a:lnTo>
                    <a:pt x="33" y="42"/>
                  </a:lnTo>
                  <a:close/>
                  <a:moveTo>
                    <a:pt x="33" y="42"/>
                  </a:moveTo>
                  <a:cubicBezTo>
                    <a:pt x="33" y="42"/>
                    <a:pt x="33" y="42"/>
                    <a:pt x="33" y="42"/>
                  </a:cubicBezTo>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6" name="Freeform: Shape 34"/>
            <p:cNvSpPr>
              <a:spLocks/>
            </p:cNvSpPr>
            <p:nvPr/>
          </p:nvSpPr>
          <p:spPr bwMode="auto">
            <a:xfrm>
              <a:off x="8392023" y="5163967"/>
              <a:ext cx="437620" cy="43045"/>
            </a:xfrm>
            <a:custGeom>
              <a:avLst/>
              <a:gdLst>
                <a:gd name="T0" fmla="*/ 459 w 501"/>
                <a:gd name="T1" fmla="*/ 0 h 50"/>
                <a:gd name="T2" fmla="*/ 0 w 501"/>
                <a:gd name="T3" fmla="*/ 0 h 50"/>
                <a:gd name="T4" fmla="*/ 0 w 501"/>
                <a:gd name="T5" fmla="*/ 25 h 50"/>
                <a:gd name="T6" fmla="*/ 12 w 501"/>
                <a:gd name="T7" fmla="*/ 42 h 50"/>
                <a:gd name="T8" fmla="*/ 42 w 501"/>
                <a:gd name="T9" fmla="*/ 50 h 50"/>
                <a:gd name="T10" fmla="*/ 459 w 501"/>
                <a:gd name="T11" fmla="*/ 50 h 50"/>
                <a:gd name="T12" fmla="*/ 488 w 501"/>
                <a:gd name="T13" fmla="*/ 42 h 50"/>
                <a:gd name="T14" fmla="*/ 501 w 501"/>
                <a:gd name="T15" fmla="*/ 25 h 50"/>
                <a:gd name="T16" fmla="*/ 501 w 501"/>
                <a:gd name="T17" fmla="*/ 0 h 50"/>
                <a:gd name="T18" fmla="*/ 459 w 501"/>
                <a:gd name="T19" fmla="*/ 0 h 50"/>
                <a:gd name="T20" fmla="*/ 271 w 501"/>
                <a:gd name="T21" fmla="*/ 25 h 50"/>
                <a:gd name="T22" fmla="*/ 229 w 501"/>
                <a:gd name="T23" fmla="*/ 25 h 50"/>
                <a:gd name="T24" fmla="*/ 225 w 501"/>
                <a:gd name="T25" fmla="*/ 21 h 50"/>
                <a:gd name="T26" fmla="*/ 229 w 501"/>
                <a:gd name="T27" fmla="*/ 16 h 50"/>
                <a:gd name="T28" fmla="*/ 271 w 501"/>
                <a:gd name="T29" fmla="*/ 16 h 50"/>
                <a:gd name="T30" fmla="*/ 275 w 501"/>
                <a:gd name="T31" fmla="*/ 21 h 50"/>
                <a:gd name="T32" fmla="*/ 271 w 501"/>
                <a:gd name="T33" fmla="*/ 25 h 50"/>
                <a:gd name="T34" fmla="*/ 271 w 501"/>
                <a:gd name="T35" fmla="*/ 25 h 50"/>
                <a:gd name="T36" fmla="*/ 271 w 501"/>
                <a:gd name="T3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1" h="50">
                  <a:moveTo>
                    <a:pt x="459" y="0"/>
                  </a:moveTo>
                  <a:cubicBezTo>
                    <a:pt x="0" y="0"/>
                    <a:pt x="0" y="0"/>
                    <a:pt x="0" y="0"/>
                  </a:cubicBezTo>
                  <a:cubicBezTo>
                    <a:pt x="0" y="25"/>
                    <a:pt x="0" y="25"/>
                    <a:pt x="0" y="25"/>
                  </a:cubicBezTo>
                  <a:cubicBezTo>
                    <a:pt x="0" y="32"/>
                    <a:pt x="4" y="38"/>
                    <a:pt x="12" y="42"/>
                  </a:cubicBezTo>
                  <a:cubicBezTo>
                    <a:pt x="20" y="47"/>
                    <a:pt x="30" y="50"/>
                    <a:pt x="42" y="50"/>
                  </a:cubicBezTo>
                  <a:cubicBezTo>
                    <a:pt x="459" y="50"/>
                    <a:pt x="459" y="50"/>
                    <a:pt x="459" y="50"/>
                  </a:cubicBezTo>
                  <a:cubicBezTo>
                    <a:pt x="470" y="50"/>
                    <a:pt x="480" y="47"/>
                    <a:pt x="488" y="42"/>
                  </a:cubicBezTo>
                  <a:cubicBezTo>
                    <a:pt x="496" y="38"/>
                    <a:pt x="501" y="32"/>
                    <a:pt x="501" y="25"/>
                  </a:cubicBezTo>
                  <a:cubicBezTo>
                    <a:pt x="501" y="0"/>
                    <a:pt x="501" y="0"/>
                    <a:pt x="501" y="0"/>
                  </a:cubicBezTo>
                  <a:lnTo>
                    <a:pt x="459" y="0"/>
                  </a:lnTo>
                  <a:close/>
                  <a:moveTo>
                    <a:pt x="271" y="25"/>
                  </a:moveTo>
                  <a:cubicBezTo>
                    <a:pt x="229" y="25"/>
                    <a:pt x="229" y="25"/>
                    <a:pt x="229" y="25"/>
                  </a:cubicBezTo>
                  <a:cubicBezTo>
                    <a:pt x="227" y="25"/>
                    <a:pt x="225" y="23"/>
                    <a:pt x="225" y="21"/>
                  </a:cubicBezTo>
                  <a:cubicBezTo>
                    <a:pt x="225" y="18"/>
                    <a:pt x="227" y="16"/>
                    <a:pt x="229" y="16"/>
                  </a:cubicBezTo>
                  <a:cubicBezTo>
                    <a:pt x="271" y="16"/>
                    <a:pt x="271" y="16"/>
                    <a:pt x="271" y="16"/>
                  </a:cubicBezTo>
                  <a:cubicBezTo>
                    <a:pt x="274" y="16"/>
                    <a:pt x="275" y="18"/>
                    <a:pt x="275" y="21"/>
                  </a:cubicBezTo>
                  <a:cubicBezTo>
                    <a:pt x="275" y="23"/>
                    <a:pt x="274" y="25"/>
                    <a:pt x="271" y="25"/>
                  </a:cubicBezTo>
                  <a:close/>
                  <a:moveTo>
                    <a:pt x="271" y="25"/>
                  </a:moveTo>
                  <a:cubicBezTo>
                    <a:pt x="271" y="25"/>
                    <a:pt x="271" y="25"/>
                    <a:pt x="271" y="25"/>
                  </a:cubicBezTo>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grpSp>
      <p:grpSp>
        <p:nvGrpSpPr>
          <p:cNvPr id="57" name="组合 56"/>
          <p:cNvGrpSpPr/>
          <p:nvPr/>
        </p:nvGrpSpPr>
        <p:grpSpPr>
          <a:xfrm>
            <a:off x="8945444" y="2187247"/>
            <a:ext cx="2371844" cy="971285"/>
            <a:chOff x="874712" y="3408258"/>
            <a:chExt cx="2371844" cy="971285"/>
          </a:xfrm>
        </p:grpSpPr>
        <p:sp>
          <p:nvSpPr>
            <p:cNvPr id="58" name="矩形 57">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59" name="矩形 58">
              <a:extLst>
                <a:ext uri="{FF2B5EF4-FFF2-40B4-BE49-F238E27FC236}">
                  <a16:creationId xmlns:a16="http://schemas.microsoft.com/office/drawing/2014/main" id="{CBCE2F27-1948-4AAF-B7D2-B7B4F23C2784}"/>
                </a:ext>
              </a:extLst>
            </p:cNvPr>
            <p:cNvSpPr/>
            <p:nvPr/>
          </p:nvSpPr>
          <p:spPr>
            <a:xfrm>
              <a:off x="874712" y="3408258"/>
              <a:ext cx="2241974"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60" name="组合 59"/>
          <p:cNvGrpSpPr/>
          <p:nvPr/>
        </p:nvGrpSpPr>
        <p:grpSpPr>
          <a:xfrm>
            <a:off x="8945444" y="4620423"/>
            <a:ext cx="2371844" cy="971285"/>
            <a:chOff x="874712" y="3408258"/>
            <a:chExt cx="2371844" cy="971285"/>
          </a:xfrm>
        </p:grpSpPr>
        <p:sp>
          <p:nvSpPr>
            <p:cNvPr id="61" name="矩形 60">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62" name="矩形 61">
              <a:extLst>
                <a:ext uri="{FF2B5EF4-FFF2-40B4-BE49-F238E27FC236}">
                  <a16:creationId xmlns:a16="http://schemas.microsoft.com/office/drawing/2014/main" id="{CBCE2F27-1948-4AAF-B7D2-B7B4F23C2784}"/>
                </a:ext>
              </a:extLst>
            </p:cNvPr>
            <p:cNvSpPr/>
            <p:nvPr/>
          </p:nvSpPr>
          <p:spPr>
            <a:xfrm>
              <a:off x="874712" y="3408258"/>
              <a:ext cx="2241974"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63" name="组合 62"/>
          <p:cNvGrpSpPr/>
          <p:nvPr/>
        </p:nvGrpSpPr>
        <p:grpSpPr>
          <a:xfrm>
            <a:off x="876135" y="2187247"/>
            <a:ext cx="2371844" cy="971285"/>
            <a:chOff x="874712" y="3408258"/>
            <a:chExt cx="2371844" cy="971285"/>
          </a:xfrm>
        </p:grpSpPr>
        <p:sp>
          <p:nvSpPr>
            <p:cNvPr id="64" name="矩形 63">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65" name="矩形 64">
              <a:extLst>
                <a:ext uri="{FF2B5EF4-FFF2-40B4-BE49-F238E27FC236}">
                  <a16:creationId xmlns:a16="http://schemas.microsoft.com/office/drawing/2014/main" id="{CBCE2F27-1948-4AAF-B7D2-B7B4F23C2784}"/>
                </a:ext>
              </a:extLst>
            </p:cNvPr>
            <p:cNvSpPr/>
            <p:nvPr/>
          </p:nvSpPr>
          <p:spPr>
            <a:xfrm>
              <a:off x="1004582" y="3408258"/>
              <a:ext cx="2241974" cy="3508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66" name="组合 65"/>
          <p:cNvGrpSpPr/>
          <p:nvPr/>
        </p:nvGrpSpPr>
        <p:grpSpPr>
          <a:xfrm>
            <a:off x="876135" y="4620423"/>
            <a:ext cx="2371844" cy="971285"/>
            <a:chOff x="874712" y="3408258"/>
            <a:chExt cx="2371844" cy="971285"/>
          </a:xfrm>
        </p:grpSpPr>
        <p:sp>
          <p:nvSpPr>
            <p:cNvPr id="67" name="矩形 66">
              <a:extLst>
                <a:ext uri="{FF2B5EF4-FFF2-40B4-BE49-F238E27FC236}">
                  <a16:creationId xmlns:a16="http://schemas.microsoft.com/office/drawing/2014/main" id="{E3EB1709-6D20-4440-8800-976CC5E9712E}"/>
                </a:ext>
              </a:extLst>
            </p:cNvPr>
            <p:cNvSpPr/>
            <p:nvPr/>
          </p:nvSpPr>
          <p:spPr>
            <a:xfrm>
              <a:off x="874712" y="3677812"/>
              <a:ext cx="2371844" cy="7017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68" name="矩形 67">
              <a:extLst>
                <a:ext uri="{FF2B5EF4-FFF2-40B4-BE49-F238E27FC236}">
                  <a16:creationId xmlns:a16="http://schemas.microsoft.com/office/drawing/2014/main" id="{CBCE2F27-1948-4AAF-B7D2-B7B4F23C2784}"/>
                </a:ext>
              </a:extLst>
            </p:cNvPr>
            <p:cNvSpPr/>
            <p:nvPr/>
          </p:nvSpPr>
          <p:spPr>
            <a:xfrm>
              <a:off x="1004582" y="3408258"/>
              <a:ext cx="2241974" cy="3508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smtClean="0">
                  <a:solidFill>
                    <a:schemeClr val="tx1">
                      <a:lumMod val="75000"/>
                      <a:lumOff val="25000"/>
                    </a:schemeClr>
                  </a:solidFill>
                </a:rPr>
                <a:t>文字</a:t>
              </a:r>
              <a:r>
                <a:rPr lang="zh-CN" altLang="en-US" sz="1400" b="1" dirty="0">
                  <a:solidFill>
                    <a:schemeClr val="tx1">
                      <a:lumMod val="75000"/>
                      <a:lumOff val="25000"/>
                    </a:schemeClr>
                  </a:solidFill>
                </a:rPr>
                <a:t>添加</a:t>
              </a:r>
            </a:p>
          </p:txBody>
        </p:sp>
      </p:grpSp>
      <p:grpSp>
        <p:nvGrpSpPr>
          <p:cNvPr id="70" name="组合 69"/>
          <p:cNvGrpSpPr/>
          <p:nvPr/>
        </p:nvGrpSpPr>
        <p:grpSpPr>
          <a:xfrm>
            <a:off x="876622" y="365759"/>
            <a:ext cx="934836" cy="547035"/>
            <a:chOff x="681733" y="299449"/>
            <a:chExt cx="1084923" cy="634861"/>
          </a:xfrm>
        </p:grpSpPr>
        <p:sp>
          <p:nvSpPr>
            <p:cNvPr id="71" name="圆角矩形 70"/>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3" name="直接连接符 72"/>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332964192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1000" fill="hold"/>
                                        <p:tgtEl>
                                          <p:spTgt spid="76"/>
                                        </p:tgtEl>
                                        <p:attrNameLst>
                                          <p:attrName>ppt_w</p:attrName>
                                        </p:attrNameLst>
                                      </p:cBhvr>
                                      <p:tavLst>
                                        <p:tav tm="0">
                                          <p:val>
                                            <p:fltVal val="0"/>
                                          </p:val>
                                        </p:tav>
                                        <p:tav tm="100000">
                                          <p:val>
                                            <p:strVal val="#ppt_w"/>
                                          </p:val>
                                        </p:tav>
                                      </p:tavLst>
                                    </p:anim>
                                    <p:anim calcmode="lin" valueType="num">
                                      <p:cBhvr>
                                        <p:cTn id="8" dur="1000" fill="hold"/>
                                        <p:tgtEl>
                                          <p:spTgt spid="76"/>
                                        </p:tgtEl>
                                        <p:attrNameLst>
                                          <p:attrName>ppt_h</p:attrName>
                                        </p:attrNameLst>
                                      </p:cBhvr>
                                      <p:tavLst>
                                        <p:tav tm="0">
                                          <p:val>
                                            <p:fltVal val="0"/>
                                          </p:val>
                                        </p:tav>
                                        <p:tav tm="100000">
                                          <p:val>
                                            <p:strVal val="#ppt_h"/>
                                          </p:val>
                                        </p:tav>
                                      </p:tavLst>
                                    </p:anim>
                                    <p:anim calcmode="lin" valueType="num">
                                      <p:cBhvr>
                                        <p:cTn id="9" dur="1000" fill="hold"/>
                                        <p:tgtEl>
                                          <p:spTgt spid="76"/>
                                        </p:tgtEl>
                                        <p:attrNameLst>
                                          <p:attrName>style.rotation</p:attrName>
                                        </p:attrNameLst>
                                      </p:cBhvr>
                                      <p:tavLst>
                                        <p:tav tm="0">
                                          <p:val>
                                            <p:fltVal val="90"/>
                                          </p:val>
                                        </p:tav>
                                        <p:tav tm="100000">
                                          <p:val>
                                            <p:fltVal val="0"/>
                                          </p:val>
                                        </p:tav>
                                      </p:tavLst>
                                    </p:anim>
                                    <p:animEffect transition="in" filter="fade">
                                      <p:cBhvr>
                                        <p:cTn id="10" dur="1000"/>
                                        <p:tgtEl>
                                          <p:spTgt spid="76"/>
                                        </p:tgtEl>
                                      </p:cBhvr>
                                    </p:animEffect>
                                  </p:childTnLst>
                                </p:cTn>
                              </p:par>
                            </p:childTnLst>
                          </p:cTn>
                        </p:par>
                        <p:par>
                          <p:cTn id="11" fill="hold">
                            <p:stCondLst>
                              <p:cond delay="1000"/>
                            </p:stCondLst>
                            <p:childTnLst>
                              <p:par>
                                <p:cTn id="12" presetID="2" presetClass="entr" presetSubtype="8" decel="100000"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1000" fill="hold"/>
                                        <p:tgtEl>
                                          <p:spTgt spid="63"/>
                                        </p:tgtEl>
                                        <p:attrNameLst>
                                          <p:attrName>ppt_x</p:attrName>
                                        </p:attrNameLst>
                                      </p:cBhvr>
                                      <p:tavLst>
                                        <p:tav tm="0">
                                          <p:val>
                                            <p:strVal val="0-#ppt_w/2"/>
                                          </p:val>
                                        </p:tav>
                                        <p:tav tm="100000">
                                          <p:val>
                                            <p:strVal val="#ppt_x"/>
                                          </p:val>
                                        </p:tav>
                                      </p:tavLst>
                                    </p:anim>
                                    <p:anim calcmode="lin" valueType="num">
                                      <p:cBhvr additive="base">
                                        <p:cTn id="15" dur="1000" fill="hold"/>
                                        <p:tgtEl>
                                          <p:spTgt spid="63"/>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additive="base">
                                        <p:cTn id="18" dur="1000" fill="hold"/>
                                        <p:tgtEl>
                                          <p:spTgt spid="66"/>
                                        </p:tgtEl>
                                        <p:attrNameLst>
                                          <p:attrName>ppt_x</p:attrName>
                                        </p:attrNameLst>
                                      </p:cBhvr>
                                      <p:tavLst>
                                        <p:tav tm="0">
                                          <p:val>
                                            <p:strVal val="0-#ppt_w/2"/>
                                          </p:val>
                                        </p:tav>
                                        <p:tav tm="100000">
                                          <p:val>
                                            <p:strVal val="#ppt_x"/>
                                          </p:val>
                                        </p:tav>
                                      </p:tavLst>
                                    </p:anim>
                                    <p:anim calcmode="lin" valueType="num">
                                      <p:cBhvr additive="base">
                                        <p:cTn id="19" dur="1000" fill="hold"/>
                                        <p:tgtEl>
                                          <p:spTgt spid="66"/>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1000" fill="hold"/>
                                        <p:tgtEl>
                                          <p:spTgt spid="57"/>
                                        </p:tgtEl>
                                        <p:attrNameLst>
                                          <p:attrName>ppt_x</p:attrName>
                                        </p:attrNameLst>
                                      </p:cBhvr>
                                      <p:tavLst>
                                        <p:tav tm="0">
                                          <p:val>
                                            <p:strVal val="1+#ppt_w/2"/>
                                          </p:val>
                                        </p:tav>
                                        <p:tav tm="100000">
                                          <p:val>
                                            <p:strVal val="#ppt_x"/>
                                          </p:val>
                                        </p:tav>
                                      </p:tavLst>
                                    </p:anim>
                                    <p:anim calcmode="lin" valueType="num">
                                      <p:cBhvr additive="base">
                                        <p:cTn id="23" dur="1000" fill="hold"/>
                                        <p:tgtEl>
                                          <p:spTgt spid="57"/>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1000" fill="hold"/>
                                        <p:tgtEl>
                                          <p:spTgt spid="60"/>
                                        </p:tgtEl>
                                        <p:attrNameLst>
                                          <p:attrName>ppt_x</p:attrName>
                                        </p:attrNameLst>
                                      </p:cBhvr>
                                      <p:tavLst>
                                        <p:tav tm="0">
                                          <p:val>
                                            <p:strVal val="1+#ppt_w/2"/>
                                          </p:val>
                                        </p:tav>
                                        <p:tav tm="100000">
                                          <p:val>
                                            <p:strVal val="#ppt_x"/>
                                          </p:val>
                                        </p:tav>
                                      </p:tavLst>
                                    </p:anim>
                                    <p:anim calcmode="lin" valueType="num">
                                      <p:cBhvr additive="base">
                                        <p:cTn id="27" dur="10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13290" y="5081013"/>
            <a:ext cx="8665810" cy="819499"/>
            <a:chOff x="1913290" y="5081013"/>
            <a:chExt cx="8665810" cy="819499"/>
          </a:xfrm>
        </p:grpSpPr>
        <p:cxnSp>
          <p:nvCxnSpPr>
            <p:cNvPr id="24" name="LineShape"/>
            <p:cNvCxnSpPr>
              <a:cxnSpLocks/>
            </p:cNvCxnSpPr>
            <p:nvPr/>
          </p:nvCxnSpPr>
          <p:spPr>
            <a:xfrm flipH="1">
              <a:off x="2014889" y="5081013"/>
              <a:ext cx="8316000" cy="0"/>
            </a:xfrm>
            <a:prstGeom prst="straightConnector1">
              <a:avLst/>
            </a:prstGeom>
            <a:noFill/>
            <a:ln w="12700" cap="flat" cmpd="sng">
              <a:solidFill>
                <a:srgbClr val="D8D8D8"/>
              </a:solidFill>
              <a:prstDash val="solid"/>
              <a:miter/>
              <a:headEnd type="none" w="med" len="med"/>
              <a:tailEnd type="none" w="med" len="med"/>
            </a:ln>
          </p:spPr>
        </p:cxnSp>
        <p:grpSp>
          <p:nvGrpSpPr>
            <p:cNvPr id="25" name="组合 24"/>
            <p:cNvGrpSpPr/>
            <p:nvPr/>
          </p:nvGrpSpPr>
          <p:grpSpPr>
            <a:xfrm>
              <a:off x="1913290" y="5197023"/>
              <a:ext cx="8665810" cy="703489"/>
              <a:chOff x="874712" y="3325188"/>
              <a:chExt cx="8665810" cy="703489"/>
            </a:xfrm>
          </p:grpSpPr>
          <p:sp>
            <p:nvSpPr>
              <p:cNvPr id="26" name="矩形 25">
                <a:extLst>
                  <a:ext uri="{FF2B5EF4-FFF2-40B4-BE49-F238E27FC236}">
                    <a16:creationId xmlns:a16="http://schemas.microsoft.com/office/drawing/2014/main" id="{E3EB1709-6D20-4440-8800-976CC5E9712E}"/>
                  </a:ext>
                </a:extLst>
              </p:cNvPr>
              <p:cNvSpPr/>
              <p:nvPr/>
            </p:nvSpPr>
            <p:spPr>
              <a:xfrm>
                <a:off x="874712" y="3677812"/>
                <a:ext cx="8665810"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7" name="矩形 26">
                <a:extLst>
                  <a:ext uri="{FF2B5EF4-FFF2-40B4-BE49-F238E27FC236}">
                    <a16:creationId xmlns:a16="http://schemas.microsoft.com/office/drawing/2014/main" id="{CBCE2F27-1948-4AAF-B7D2-B7B4F23C2784}"/>
                  </a:ext>
                </a:extLst>
              </p:cNvPr>
              <p:cNvSpPr/>
              <p:nvPr/>
            </p:nvSpPr>
            <p:spPr>
              <a:xfrm>
                <a:off x="874712" y="33251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grpSp>
        <p:nvGrpSpPr>
          <p:cNvPr id="29" name="组合 28"/>
          <p:cNvGrpSpPr/>
          <p:nvPr/>
        </p:nvGrpSpPr>
        <p:grpSpPr>
          <a:xfrm>
            <a:off x="1913290" y="3061733"/>
            <a:ext cx="8665810" cy="819499"/>
            <a:chOff x="1913290" y="5081013"/>
            <a:chExt cx="8665810" cy="819499"/>
          </a:xfrm>
        </p:grpSpPr>
        <p:cxnSp>
          <p:nvCxnSpPr>
            <p:cNvPr id="30" name="LineShape"/>
            <p:cNvCxnSpPr>
              <a:cxnSpLocks/>
            </p:cNvCxnSpPr>
            <p:nvPr/>
          </p:nvCxnSpPr>
          <p:spPr>
            <a:xfrm flipH="1">
              <a:off x="2014889" y="5081013"/>
              <a:ext cx="8316000" cy="0"/>
            </a:xfrm>
            <a:prstGeom prst="straightConnector1">
              <a:avLst/>
            </a:prstGeom>
            <a:noFill/>
            <a:ln w="12700" cap="flat" cmpd="sng">
              <a:solidFill>
                <a:srgbClr val="D8D8D8"/>
              </a:solidFill>
              <a:prstDash val="solid"/>
              <a:miter/>
              <a:headEnd type="none" w="med" len="med"/>
              <a:tailEnd type="none" w="med" len="med"/>
            </a:ln>
          </p:spPr>
        </p:cxnSp>
        <p:grpSp>
          <p:nvGrpSpPr>
            <p:cNvPr id="31" name="组合 30"/>
            <p:cNvGrpSpPr/>
            <p:nvPr/>
          </p:nvGrpSpPr>
          <p:grpSpPr>
            <a:xfrm>
              <a:off x="1913290" y="5197023"/>
              <a:ext cx="8665810" cy="703489"/>
              <a:chOff x="874712" y="3325188"/>
              <a:chExt cx="8665810" cy="703489"/>
            </a:xfrm>
          </p:grpSpPr>
          <p:sp>
            <p:nvSpPr>
              <p:cNvPr id="32" name="矩形 31">
                <a:extLst>
                  <a:ext uri="{FF2B5EF4-FFF2-40B4-BE49-F238E27FC236}">
                    <a16:creationId xmlns:a16="http://schemas.microsoft.com/office/drawing/2014/main" id="{E3EB1709-6D20-4440-8800-976CC5E9712E}"/>
                  </a:ext>
                </a:extLst>
              </p:cNvPr>
              <p:cNvSpPr/>
              <p:nvPr/>
            </p:nvSpPr>
            <p:spPr>
              <a:xfrm>
                <a:off x="874712" y="3677812"/>
                <a:ext cx="8665810"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3" name="矩形 32">
                <a:extLst>
                  <a:ext uri="{FF2B5EF4-FFF2-40B4-BE49-F238E27FC236}">
                    <a16:creationId xmlns:a16="http://schemas.microsoft.com/office/drawing/2014/main" id="{CBCE2F27-1948-4AAF-B7D2-B7B4F23C2784}"/>
                  </a:ext>
                </a:extLst>
              </p:cNvPr>
              <p:cNvSpPr/>
              <p:nvPr/>
            </p:nvSpPr>
            <p:spPr>
              <a:xfrm>
                <a:off x="874712" y="33251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grpSp>
        <p:nvGrpSpPr>
          <p:cNvPr id="36" name="组合 35"/>
          <p:cNvGrpSpPr/>
          <p:nvPr/>
        </p:nvGrpSpPr>
        <p:grpSpPr>
          <a:xfrm>
            <a:off x="876622" y="365759"/>
            <a:ext cx="934836" cy="547035"/>
            <a:chOff x="681733" y="299449"/>
            <a:chExt cx="1084923" cy="634861"/>
          </a:xfrm>
        </p:grpSpPr>
        <p:sp>
          <p:nvSpPr>
            <p:cNvPr id="37" name="圆角矩形 36"/>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直接连接符 38"/>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grpSp>
        <p:nvGrpSpPr>
          <p:cNvPr id="46" name="组合 45"/>
          <p:cNvGrpSpPr/>
          <p:nvPr/>
        </p:nvGrpSpPr>
        <p:grpSpPr>
          <a:xfrm>
            <a:off x="1944914" y="2131903"/>
            <a:ext cx="8302172" cy="736079"/>
            <a:chOff x="1944914" y="2131903"/>
            <a:chExt cx="8302172" cy="736079"/>
          </a:xfrm>
        </p:grpSpPr>
        <p:grpSp>
          <p:nvGrpSpPr>
            <p:cNvPr id="35" name="组合 34"/>
            <p:cNvGrpSpPr/>
            <p:nvPr/>
          </p:nvGrpSpPr>
          <p:grpSpPr>
            <a:xfrm>
              <a:off x="1944914" y="2131903"/>
              <a:ext cx="8302172" cy="736079"/>
              <a:chOff x="1944914" y="2220214"/>
              <a:chExt cx="8302172" cy="736079"/>
            </a:xfrm>
          </p:grpSpPr>
          <p:sp>
            <p:nvSpPr>
              <p:cNvPr id="4" name="RelativeShape1"/>
              <p:cNvSpPr/>
              <p:nvPr/>
            </p:nvSpPr>
            <p:spPr>
              <a:xfrm>
                <a:off x="6132096" y="2423171"/>
                <a:ext cx="4114990" cy="330166"/>
              </a:xfrm>
              <a:prstGeom prst="roundRect">
                <a:avLst>
                  <a:gd name="adj" fmla="val 5000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 name="ValueShape1"/>
              <p:cNvSpPr/>
              <p:nvPr/>
            </p:nvSpPr>
            <p:spPr>
              <a:xfrm>
                <a:off x="6132096" y="2423171"/>
                <a:ext cx="2861179" cy="330166"/>
              </a:xfrm>
              <a:prstGeom prst="roundRect">
                <a:avLst>
                  <a:gd name="adj" fmla="val 50000"/>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6" name="RelativeShape2"/>
              <p:cNvSpPr/>
              <p:nvPr/>
            </p:nvSpPr>
            <p:spPr>
              <a:xfrm flipH="1">
                <a:off x="1944914" y="2423171"/>
                <a:ext cx="4114989" cy="330166"/>
              </a:xfrm>
              <a:prstGeom prst="roundRect">
                <a:avLst>
                  <a:gd name="adj" fmla="val 5000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7" name="ValueShape2"/>
              <p:cNvSpPr/>
              <p:nvPr/>
            </p:nvSpPr>
            <p:spPr>
              <a:xfrm flipH="1">
                <a:off x="3950871" y="2423172"/>
                <a:ext cx="2109033" cy="330166"/>
              </a:xfrm>
              <a:prstGeom prst="roundRect">
                <a:avLst>
                  <a:gd name="adj" fmla="val 50000"/>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 name="BackShape"/>
              <p:cNvSpPr/>
              <p:nvPr/>
            </p:nvSpPr>
            <p:spPr>
              <a:xfrm>
                <a:off x="5727960" y="2220214"/>
                <a:ext cx="736079" cy="736079"/>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1" name="IconShape"/>
              <p:cNvSpPr>
                <a:spLocks noChangeAspect="1"/>
              </p:cNvSpPr>
              <p:nvPr/>
            </p:nvSpPr>
            <p:spPr bwMode="auto">
              <a:xfrm>
                <a:off x="5860392" y="2352520"/>
                <a:ext cx="471216" cy="471469"/>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bg1"/>
              </a:solidFill>
              <a:ln>
                <a:noFill/>
              </a:ln>
              <a:extLst/>
            </p:spPr>
            <p:txBody>
              <a:bodyPr anchor="ctr"/>
              <a:lstStyle/>
              <a:p>
                <a:pPr algn="ctr"/>
                <a:endParaRPr/>
              </a:p>
            </p:txBody>
          </p:sp>
        </p:grpSp>
        <p:sp>
          <p:nvSpPr>
            <p:cNvPr id="42" name="矩形 41">
              <a:extLst>
                <a:ext uri="{FF2B5EF4-FFF2-40B4-BE49-F238E27FC236}">
                  <a16:creationId xmlns:a16="http://schemas.microsoft.com/office/drawing/2014/main" id="{CBCE2F27-1948-4AAF-B7D2-B7B4F23C2784}"/>
                </a:ext>
              </a:extLst>
            </p:cNvPr>
            <p:cNvSpPr/>
            <p:nvPr/>
          </p:nvSpPr>
          <p:spPr>
            <a:xfrm>
              <a:off x="4041946" y="2282521"/>
              <a:ext cx="2241974" cy="394210"/>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smtClean="0">
                  <a:solidFill>
                    <a:schemeClr val="bg1"/>
                  </a:solidFill>
                </a:rPr>
                <a:t>52%</a:t>
              </a:r>
              <a:endParaRPr lang="zh-CN" altLang="en-US" b="1" dirty="0">
                <a:solidFill>
                  <a:schemeClr val="bg1"/>
                </a:solidFill>
              </a:endParaRPr>
            </a:p>
          </p:txBody>
        </p:sp>
        <p:sp>
          <p:nvSpPr>
            <p:cNvPr id="43" name="矩形 42">
              <a:extLst>
                <a:ext uri="{FF2B5EF4-FFF2-40B4-BE49-F238E27FC236}">
                  <a16:creationId xmlns:a16="http://schemas.microsoft.com/office/drawing/2014/main" id="{CBCE2F27-1948-4AAF-B7D2-B7B4F23C2784}"/>
                </a:ext>
              </a:extLst>
            </p:cNvPr>
            <p:cNvSpPr/>
            <p:nvPr/>
          </p:nvSpPr>
          <p:spPr>
            <a:xfrm>
              <a:off x="6688056" y="2282521"/>
              <a:ext cx="2241974" cy="394210"/>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dirty="0" smtClean="0">
                  <a:solidFill>
                    <a:schemeClr val="bg1"/>
                  </a:solidFill>
                </a:rPr>
                <a:t>76%</a:t>
              </a:r>
              <a:endParaRPr lang="zh-CN" altLang="en-US" b="1" dirty="0">
                <a:solidFill>
                  <a:schemeClr val="bg1"/>
                </a:solidFill>
              </a:endParaRPr>
            </a:p>
          </p:txBody>
        </p:sp>
      </p:grpSp>
      <p:grpSp>
        <p:nvGrpSpPr>
          <p:cNvPr id="47" name="组合 46"/>
          <p:cNvGrpSpPr/>
          <p:nvPr/>
        </p:nvGrpSpPr>
        <p:grpSpPr>
          <a:xfrm>
            <a:off x="1944914" y="4151183"/>
            <a:ext cx="8302172" cy="736079"/>
            <a:chOff x="1944914" y="4151183"/>
            <a:chExt cx="8302172" cy="736079"/>
          </a:xfrm>
        </p:grpSpPr>
        <p:grpSp>
          <p:nvGrpSpPr>
            <p:cNvPr id="34" name="组合 33"/>
            <p:cNvGrpSpPr/>
            <p:nvPr/>
          </p:nvGrpSpPr>
          <p:grpSpPr>
            <a:xfrm>
              <a:off x="1944914" y="4151183"/>
              <a:ext cx="8302172" cy="736079"/>
              <a:chOff x="1944914" y="4152725"/>
              <a:chExt cx="8302172" cy="736079"/>
            </a:xfrm>
          </p:grpSpPr>
          <p:sp>
            <p:nvSpPr>
              <p:cNvPr id="16" name="RelativeShape1"/>
              <p:cNvSpPr/>
              <p:nvPr/>
            </p:nvSpPr>
            <p:spPr>
              <a:xfrm>
                <a:off x="6132096" y="4355682"/>
                <a:ext cx="4114990" cy="330166"/>
              </a:xfrm>
              <a:prstGeom prst="roundRect">
                <a:avLst>
                  <a:gd name="adj" fmla="val 5000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7" name="ValueShape1"/>
              <p:cNvSpPr/>
              <p:nvPr/>
            </p:nvSpPr>
            <p:spPr>
              <a:xfrm>
                <a:off x="6132096" y="4355682"/>
                <a:ext cx="1786005" cy="330166"/>
              </a:xfrm>
              <a:prstGeom prst="roundRect">
                <a:avLst>
                  <a:gd name="adj" fmla="val 50000"/>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8" name="RelativeShape2"/>
              <p:cNvSpPr/>
              <p:nvPr/>
            </p:nvSpPr>
            <p:spPr>
              <a:xfrm flipH="1">
                <a:off x="1944914" y="4355682"/>
                <a:ext cx="4114989" cy="330166"/>
              </a:xfrm>
              <a:prstGeom prst="roundRect">
                <a:avLst>
                  <a:gd name="adj" fmla="val 5000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9" name="ValueShape2"/>
              <p:cNvSpPr/>
              <p:nvPr/>
            </p:nvSpPr>
            <p:spPr>
              <a:xfrm flipH="1">
                <a:off x="3205424" y="4355683"/>
                <a:ext cx="2854480" cy="330166"/>
              </a:xfrm>
              <a:prstGeom prst="roundRect">
                <a:avLst>
                  <a:gd name="adj" fmla="val 50000"/>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20" name="BackShape"/>
              <p:cNvSpPr/>
              <p:nvPr/>
            </p:nvSpPr>
            <p:spPr>
              <a:xfrm>
                <a:off x="5727960" y="4152725"/>
                <a:ext cx="736079" cy="736079"/>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23" name="IconShape"/>
              <p:cNvSpPr>
                <a:spLocks noChangeAspect="1"/>
              </p:cNvSpPr>
              <p:nvPr/>
            </p:nvSpPr>
            <p:spPr bwMode="auto">
              <a:xfrm>
                <a:off x="5860392" y="4285031"/>
                <a:ext cx="471216" cy="471469"/>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bg1"/>
              </a:solidFill>
              <a:ln>
                <a:noFill/>
              </a:ln>
              <a:extLst/>
            </p:spPr>
            <p:txBody>
              <a:bodyPr anchor="ctr"/>
              <a:lstStyle/>
              <a:p>
                <a:pPr algn="ctr"/>
                <a:endParaRPr/>
              </a:p>
            </p:txBody>
          </p:sp>
        </p:grpSp>
        <p:sp>
          <p:nvSpPr>
            <p:cNvPr id="44" name="矩形 43">
              <a:extLst>
                <a:ext uri="{FF2B5EF4-FFF2-40B4-BE49-F238E27FC236}">
                  <a16:creationId xmlns:a16="http://schemas.microsoft.com/office/drawing/2014/main" id="{CBCE2F27-1948-4AAF-B7D2-B7B4F23C2784}"/>
                </a:ext>
              </a:extLst>
            </p:cNvPr>
            <p:cNvSpPr/>
            <p:nvPr/>
          </p:nvSpPr>
          <p:spPr>
            <a:xfrm>
              <a:off x="5605791" y="4308776"/>
              <a:ext cx="2241974" cy="394210"/>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dirty="0" smtClean="0">
                  <a:solidFill>
                    <a:schemeClr val="bg1"/>
                  </a:solidFill>
                </a:rPr>
                <a:t>45%</a:t>
              </a:r>
              <a:endParaRPr lang="zh-CN" altLang="en-US" b="1" dirty="0">
                <a:solidFill>
                  <a:schemeClr val="bg1"/>
                </a:solidFill>
              </a:endParaRPr>
            </a:p>
          </p:txBody>
        </p:sp>
        <p:sp>
          <p:nvSpPr>
            <p:cNvPr id="45" name="矩形 44">
              <a:extLst>
                <a:ext uri="{FF2B5EF4-FFF2-40B4-BE49-F238E27FC236}">
                  <a16:creationId xmlns:a16="http://schemas.microsoft.com/office/drawing/2014/main" id="{CBCE2F27-1948-4AAF-B7D2-B7B4F23C2784}"/>
                </a:ext>
              </a:extLst>
            </p:cNvPr>
            <p:cNvSpPr/>
            <p:nvPr/>
          </p:nvSpPr>
          <p:spPr>
            <a:xfrm>
              <a:off x="3276806" y="4308776"/>
              <a:ext cx="2241974" cy="394210"/>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smtClean="0">
                  <a:solidFill>
                    <a:schemeClr val="bg1"/>
                  </a:solidFill>
                </a:rPr>
                <a:t>68%</a:t>
              </a:r>
              <a:endParaRPr lang="zh-CN" altLang="en-US" b="1" dirty="0">
                <a:solidFill>
                  <a:schemeClr val="bg1"/>
                </a:solidFill>
              </a:endParaRPr>
            </a:p>
          </p:txBody>
        </p:sp>
      </p:grpSp>
    </p:spTree>
    <p:extLst>
      <p:ext uri="{BB962C8B-B14F-4D97-AF65-F5344CB8AC3E}">
        <p14:creationId xmlns:p14="http://schemas.microsoft.com/office/powerpoint/2010/main" val="318443957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358012" y="4958518"/>
            <a:ext cx="2337688" cy="743467"/>
            <a:chOff x="3304038" y="341972"/>
            <a:chExt cx="2337688" cy="743467"/>
          </a:xfrm>
        </p:grpSpPr>
        <p:sp>
          <p:nvSpPr>
            <p:cNvPr id="19" name="文本框 18"/>
            <p:cNvSpPr txBox="1"/>
            <p:nvPr/>
          </p:nvSpPr>
          <p:spPr>
            <a:xfrm>
              <a:off x="3611105" y="341972"/>
              <a:ext cx="1723549"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Arial"/>
                  <a:ea typeface="微软雅黑"/>
                  <a:cs typeface="+mn-cs"/>
                </a:rPr>
                <a:t>标题文字添加</a:t>
              </a:r>
            </a:p>
          </p:txBody>
        </p:sp>
        <p:sp>
          <p:nvSpPr>
            <p:cNvPr id="20" name="文本框 19"/>
            <p:cNvSpPr txBox="1"/>
            <p:nvPr/>
          </p:nvSpPr>
          <p:spPr>
            <a:xfrm>
              <a:off x="3304038" y="723032"/>
              <a:ext cx="2337688" cy="36240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white">
                      <a:lumMod val="65000"/>
                    </a:prstClr>
                  </a:solidFill>
                  <a:effectLst/>
                  <a:uLnTx/>
                  <a:uFillTx/>
                  <a:latin typeface="微软雅黑"/>
                  <a:ea typeface="微软雅黑"/>
                  <a:cs typeface="+mn-cs"/>
                </a:rPr>
                <a:t>print </a:t>
              </a:r>
              <a:r>
                <a:rPr kumimoji="0" lang="en-US" altLang="zh-CN" sz="800" b="0" i="0" u="none" strike="noStrike" kern="1200" cap="none" spc="0" normalizeH="0" baseline="0" noProof="0" dirty="0">
                  <a:ln>
                    <a:noFill/>
                  </a:ln>
                  <a:solidFill>
                    <a:prstClr val="white">
                      <a:lumMod val="65000"/>
                    </a:prstClr>
                  </a:solidFill>
                  <a:effectLst/>
                  <a:uLnTx/>
                  <a:uFillTx/>
                  <a:latin typeface="微软雅黑"/>
                  <a:ea typeface="微软雅黑"/>
                  <a:cs typeface="+mn-cs"/>
                </a:rPr>
                <a:t>the presentation and make it into a film to be used in a wider field</a:t>
              </a:r>
            </a:p>
          </p:txBody>
        </p:sp>
      </p:grpSp>
      <p:grpSp>
        <p:nvGrpSpPr>
          <p:cNvPr id="21" name="组合 20"/>
          <p:cNvGrpSpPr/>
          <p:nvPr/>
        </p:nvGrpSpPr>
        <p:grpSpPr>
          <a:xfrm>
            <a:off x="3737441" y="4958518"/>
            <a:ext cx="2337688" cy="743467"/>
            <a:chOff x="3304038" y="341972"/>
            <a:chExt cx="2337688" cy="743467"/>
          </a:xfrm>
        </p:grpSpPr>
        <p:sp>
          <p:nvSpPr>
            <p:cNvPr id="22" name="文本框 21"/>
            <p:cNvSpPr txBox="1"/>
            <p:nvPr/>
          </p:nvSpPr>
          <p:spPr>
            <a:xfrm>
              <a:off x="3611105" y="341972"/>
              <a:ext cx="1723549"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Arial"/>
                  <a:ea typeface="微软雅黑"/>
                  <a:cs typeface="+mn-cs"/>
                </a:rPr>
                <a:t>标题文字添加</a:t>
              </a:r>
            </a:p>
          </p:txBody>
        </p:sp>
        <p:sp>
          <p:nvSpPr>
            <p:cNvPr id="23" name="文本框 22"/>
            <p:cNvSpPr txBox="1"/>
            <p:nvPr/>
          </p:nvSpPr>
          <p:spPr>
            <a:xfrm>
              <a:off x="3304038" y="723032"/>
              <a:ext cx="2337688" cy="36240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white">
                      <a:lumMod val="65000"/>
                    </a:prstClr>
                  </a:solidFill>
                  <a:effectLst/>
                  <a:uLnTx/>
                  <a:uFillTx/>
                  <a:latin typeface="微软雅黑"/>
                  <a:ea typeface="微软雅黑"/>
                  <a:cs typeface="+mn-cs"/>
                </a:rPr>
                <a:t>print </a:t>
              </a:r>
              <a:r>
                <a:rPr kumimoji="0" lang="en-US" altLang="zh-CN" sz="800" b="0" i="0" u="none" strike="noStrike" kern="1200" cap="none" spc="0" normalizeH="0" baseline="0" noProof="0" dirty="0">
                  <a:ln>
                    <a:noFill/>
                  </a:ln>
                  <a:solidFill>
                    <a:prstClr val="white">
                      <a:lumMod val="65000"/>
                    </a:prstClr>
                  </a:solidFill>
                  <a:effectLst/>
                  <a:uLnTx/>
                  <a:uFillTx/>
                  <a:latin typeface="微软雅黑"/>
                  <a:ea typeface="微软雅黑"/>
                  <a:cs typeface="+mn-cs"/>
                </a:rPr>
                <a:t>the presentation and make it into a film to be used in a wider field</a:t>
              </a:r>
            </a:p>
          </p:txBody>
        </p:sp>
      </p:grpSp>
      <p:grpSp>
        <p:nvGrpSpPr>
          <p:cNvPr id="24" name="组合 23"/>
          <p:cNvGrpSpPr/>
          <p:nvPr/>
        </p:nvGrpSpPr>
        <p:grpSpPr>
          <a:xfrm>
            <a:off x="6116870" y="4958518"/>
            <a:ext cx="2337688" cy="743467"/>
            <a:chOff x="3304038" y="341972"/>
            <a:chExt cx="2337688" cy="743467"/>
          </a:xfrm>
        </p:grpSpPr>
        <p:sp>
          <p:nvSpPr>
            <p:cNvPr id="25" name="文本框 24"/>
            <p:cNvSpPr txBox="1"/>
            <p:nvPr/>
          </p:nvSpPr>
          <p:spPr>
            <a:xfrm>
              <a:off x="3611105" y="341972"/>
              <a:ext cx="1723549"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Arial"/>
                  <a:ea typeface="微软雅黑"/>
                  <a:cs typeface="+mn-cs"/>
                </a:rPr>
                <a:t>标题文字添加</a:t>
              </a:r>
            </a:p>
          </p:txBody>
        </p:sp>
        <p:sp>
          <p:nvSpPr>
            <p:cNvPr id="26" name="文本框 25"/>
            <p:cNvSpPr txBox="1"/>
            <p:nvPr/>
          </p:nvSpPr>
          <p:spPr>
            <a:xfrm>
              <a:off x="3304038" y="723032"/>
              <a:ext cx="2337688" cy="36240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white">
                      <a:lumMod val="65000"/>
                    </a:prstClr>
                  </a:solidFill>
                  <a:effectLst/>
                  <a:uLnTx/>
                  <a:uFillTx/>
                  <a:latin typeface="微软雅黑"/>
                  <a:ea typeface="微软雅黑"/>
                  <a:cs typeface="+mn-cs"/>
                </a:rPr>
                <a:t>print </a:t>
              </a:r>
              <a:r>
                <a:rPr kumimoji="0" lang="en-US" altLang="zh-CN" sz="800" b="0" i="0" u="none" strike="noStrike" kern="1200" cap="none" spc="0" normalizeH="0" baseline="0" noProof="0" dirty="0">
                  <a:ln>
                    <a:noFill/>
                  </a:ln>
                  <a:solidFill>
                    <a:prstClr val="white">
                      <a:lumMod val="65000"/>
                    </a:prstClr>
                  </a:solidFill>
                  <a:effectLst/>
                  <a:uLnTx/>
                  <a:uFillTx/>
                  <a:latin typeface="微软雅黑"/>
                  <a:ea typeface="微软雅黑"/>
                  <a:cs typeface="+mn-cs"/>
                </a:rPr>
                <a:t>the presentation and make it into a film to be used in a wider field</a:t>
              </a:r>
            </a:p>
          </p:txBody>
        </p:sp>
      </p:grpSp>
      <p:grpSp>
        <p:nvGrpSpPr>
          <p:cNvPr id="27" name="组合 26"/>
          <p:cNvGrpSpPr/>
          <p:nvPr/>
        </p:nvGrpSpPr>
        <p:grpSpPr>
          <a:xfrm>
            <a:off x="8496300" y="4958518"/>
            <a:ext cx="2337688" cy="743467"/>
            <a:chOff x="3304038" y="341972"/>
            <a:chExt cx="2337688" cy="743467"/>
          </a:xfrm>
        </p:grpSpPr>
        <p:sp>
          <p:nvSpPr>
            <p:cNvPr id="28" name="文本框 27"/>
            <p:cNvSpPr txBox="1"/>
            <p:nvPr/>
          </p:nvSpPr>
          <p:spPr>
            <a:xfrm>
              <a:off x="3611105" y="341972"/>
              <a:ext cx="1723549"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Arial"/>
                  <a:ea typeface="微软雅黑"/>
                  <a:cs typeface="+mn-cs"/>
                </a:rPr>
                <a:t>标题文字添加</a:t>
              </a:r>
            </a:p>
          </p:txBody>
        </p:sp>
        <p:sp>
          <p:nvSpPr>
            <p:cNvPr id="29" name="文本框 28"/>
            <p:cNvSpPr txBox="1"/>
            <p:nvPr/>
          </p:nvSpPr>
          <p:spPr>
            <a:xfrm>
              <a:off x="3304038" y="723032"/>
              <a:ext cx="2337688" cy="36240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white">
                      <a:lumMod val="65000"/>
                    </a:prstClr>
                  </a:solidFill>
                  <a:effectLst/>
                  <a:uLnTx/>
                  <a:uFillTx/>
                  <a:latin typeface="微软雅黑"/>
                  <a:ea typeface="微软雅黑"/>
                  <a:cs typeface="+mn-cs"/>
                </a:rPr>
                <a:t>print </a:t>
              </a:r>
              <a:r>
                <a:rPr kumimoji="0" lang="en-US" altLang="zh-CN" sz="800" b="0" i="0" u="none" strike="noStrike" kern="1200" cap="none" spc="0" normalizeH="0" baseline="0" noProof="0" dirty="0">
                  <a:ln>
                    <a:noFill/>
                  </a:ln>
                  <a:solidFill>
                    <a:prstClr val="white">
                      <a:lumMod val="65000"/>
                    </a:prstClr>
                  </a:solidFill>
                  <a:effectLst/>
                  <a:uLnTx/>
                  <a:uFillTx/>
                  <a:latin typeface="微软雅黑"/>
                  <a:ea typeface="微软雅黑"/>
                  <a:cs typeface="+mn-cs"/>
                </a:rPr>
                <a:t>the presentation and make it into a film to be used in a wider field</a:t>
              </a:r>
            </a:p>
          </p:txBody>
        </p:sp>
      </p:grpSp>
      <p:sp>
        <p:nvSpPr>
          <p:cNvPr id="30" name="文本框 29"/>
          <p:cNvSpPr txBox="1"/>
          <p:nvPr/>
        </p:nvSpPr>
        <p:spPr>
          <a:xfrm>
            <a:off x="4897503" y="2283605"/>
            <a:ext cx="2416047" cy="64633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gradFill flip="none" rotWithShape="1">
                  <a:gsLst>
                    <a:gs pos="100000">
                      <a:srgbClr val="FF5130"/>
                    </a:gs>
                    <a:gs pos="0">
                      <a:srgbClr val="DE2575"/>
                    </a:gs>
                  </a:gsLst>
                  <a:lin ang="2700000" scaled="1"/>
                  <a:tileRect/>
                </a:gradFill>
                <a:effectLst/>
                <a:uLnTx/>
                <a:uFillTx/>
                <a:latin typeface="Arial"/>
                <a:ea typeface="微软雅黑"/>
                <a:cs typeface="+mn-cs"/>
              </a:rPr>
              <a:t>CONTENT</a:t>
            </a:r>
            <a:endParaRPr kumimoji="0" lang="zh-CN" altLang="en-US" sz="3600" b="1" i="0" u="none" strike="noStrike" kern="1200" cap="none" spc="0" normalizeH="0" baseline="0" noProof="0" dirty="0" smtClean="0">
              <a:ln>
                <a:noFill/>
              </a:ln>
              <a:gradFill flip="none" rotWithShape="1">
                <a:gsLst>
                  <a:gs pos="100000">
                    <a:srgbClr val="FF5130"/>
                  </a:gs>
                  <a:gs pos="0">
                    <a:srgbClr val="DE2575"/>
                  </a:gs>
                </a:gsLst>
                <a:lin ang="2700000" scaled="1"/>
                <a:tileRect/>
              </a:gradFill>
              <a:effectLst/>
              <a:uLnTx/>
              <a:uFillTx/>
              <a:latin typeface="Arial"/>
              <a:ea typeface="微软雅黑"/>
              <a:cs typeface="+mn-cs"/>
            </a:endParaRPr>
          </a:p>
        </p:txBody>
      </p:sp>
      <p:cxnSp>
        <p:nvCxnSpPr>
          <p:cNvPr id="32" name="直接连接符 31"/>
          <p:cNvCxnSpPr/>
          <p:nvPr/>
        </p:nvCxnSpPr>
        <p:spPr>
          <a:xfrm>
            <a:off x="5629272" y="3052717"/>
            <a:ext cx="933456" cy="0"/>
          </a:xfrm>
          <a:prstGeom prst="line">
            <a:avLst/>
          </a:prstGeom>
          <a:ln w="28575" cap="rnd">
            <a:gradFill flip="none" rotWithShape="1">
              <a:gsLst>
                <a:gs pos="0">
                  <a:schemeClr val="bg1">
                    <a:lumMod val="75000"/>
                  </a:schemeClr>
                </a:gs>
                <a:gs pos="100000">
                  <a:schemeClr val="bg1">
                    <a:lumMod val="85000"/>
                  </a:schemeClr>
                </a:gs>
              </a:gsLst>
              <a:lin ang="2700000" scaled="1"/>
              <a:tileRect/>
            </a:gradFill>
            <a:round/>
          </a:ln>
        </p:spPr>
        <p:style>
          <a:lnRef idx="1">
            <a:schemeClr val="accent1"/>
          </a:lnRef>
          <a:fillRef idx="0">
            <a:schemeClr val="accent1"/>
          </a:fillRef>
          <a:effectRef idx="0">
            <a:schemeClr val="accent1"/>
          </a:effectRef>
          <a:fontRef idx="minor">
            <a:schemeClr val="tx1"/>
          </a:fontRef>
        </p:style>
      </p:cxnSp>
      <p:pic>
        <p:nvPicPr>
          <p:cNvPr id="39" name="图片占位符 38"/>
          <p:cNvPicPr>
            <a:picLocks noGrp="1" noChangeAspect="1"/>
          </p:cNvPicPr>
          <p:nvPr>
            <p:ph type="pic" sz="quarter" idx="10"/>
          </p:nvPr>
        </p:nvPicPr>
        <p:blipFill>
          <a:blip r:embed="rId3"/>
          <a:srcRect t="4612" b="4612"/>
          <a:stretch>
            <a:fillRect/>
          </a:stretch>
        </p:blipFill>
        <p:spPr/>
      </p:pic>
      <p:grpSp>
        <p:nvGrpSpPr>
          <p:cNvPr id="51" name="组合 50"/>
          <p:cNvGrpSpPr/>
          <p:nvPr/>
        </p:nvGrpSpPr>
        <p:grpSpPr>
          <a:xfrm>
            <a:off x="2012506" y="3677132"/>
            <a:ext cx="1028700" cy="1028700"/>
            <a:chOff x="2012506" y="3677132"/>
            <a:chExt cx="1028700" cy="1028700"/>
          </a:xfrm>
        </p:grpSpPr>
        <p:sp>
          <p:nvSpPr>
            <p:cNvPr id="3" name="椭圆 2"/>
            <p:cNvSpPr/>
            <p:nvPr/>
          </p:nvSpPr>
          <p:spPr>
            <a:xfrm>
              <a:off x="2012506" y="3677132"/>
              <a:ext cx="1028700" cy="102870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0"/>
            <p:cNvSpPr/>
            <p:nvPr/>
          </p:nvSpPr>
          <p:spPr>
            <a:xfrm>
              <a:off x="2294425" y="4001175"/>
              <a:ext cx="464862" cy="380614"/>
            </a:xfrm>
            <a:custGeom>
              <a:avLst/>
              <a:gdLst>
                <a:gd name="connsiteX0" fmla="*/ 91730 w 337366"/>
                <a:gd name="connsiteY0" fmla="*/ 20637 h 276225"/>
                <a:gd name="connsiteX1" fmla="*/ 20798 w 337366"/>
                <a:gd name="connsiteY1" fmla="*/ 90594 h 276225"/>
                <a:gd name="connsiteX2" fmla="*/ 36560 w 337366"/>
                <a:gd name="connsiteY2" fmla="*/ 144712 h 276225"/>
                <a:gd name="connsiteX3" fmla="*/ 103552 w 337366"/>
                <a:gd name="connsiteY3" fmla="*/ 212029 h 276225"/>
                <a:gd name="connsiteX4" fmla="*/ 167916 w 337366"/>
                <a:gd name="connsiteY4" fmla="*/ 255587 h 276225"/>
                <a:gd name="connsiteX5" fmla="*/ 232280 w 337366"/>
                <a:gd name="connsiteY5" fmla="*/ 212029 h 276225"/>
                <a:gd name="connsiteX6" fmla="*/ 299271 w 337366"/>
                <a:gd name="connsiteY6" fmla="*/ 144712 h 276225"/>
                <a:gd name="connsiteX7" fmla="*/ 315034 w 337366"/>
                <a:gd name="connsiteY7" fmla="*/ 90594 h 276225"/>
                <a:gd name="connsiteX8" fmla="*/ 244102 w 337366"/>
                <a:gd name="connsiteY8" fmla="*/ 20637 h 276225"/>
                <a:gd name="connsiteX9" fmla="*/ 184992 w 337366"/>
                <a:gd name="connsiteY9" fmla="*/ 56276 h 276225"/>
                <a:gd name="connsiteX10" fmla="*/ 167916 w 337366"/>
                <a:gd name="connsiteY10" fmla="*/ 68155 h 276225"/>
                <a:gd name="connsiteX11" fmla="*/ 152153 w 337366"/>
                <a:gd name="connsiteY11" fmla="*/ 56276 h 276225"/>
                <a:gd name="connsiteX12" fmla="*/ 91730 w 337366"/>
                <a:gd name="connsiteY12" fmla="*/ 20637 h 276225"/>
                <a:gd name="connsiteX13" fmla="*/ 92337 w 337366"/>
                <a:gd name="connsiteY13" fmla="*/ 0 h 276225"/>
                <a:gd name="connsiteX14" fmla="*/ 167393 w 337366"/>
                <a:gd name="connsiteY14" fmla="*/ 43407 h 276225"/>
                <a:gd name="connsiteX15" fmla="*/ 168710 w 337366"/>
                <a:gd name="connsiteY15" fmla="*/ 44722 h 276225"/>
                <a:gd name="connsiteX16" fmla="*/ 171343 w 337366"/>
                <a:gd name="connsiteY16" fmla="*/ 42092 h 276225"/>
                <a:gd name="connsiteX17" fmla="*/ 245082 w 337366"/>
                <a:gd name="connsiteY17" fmla="*/ 0 h 276225"/>
                <a:gd name="connsiteX18" fmla="*/ 308287 w 337366"/>
                <a:gd name="connsiteY18" fmla="*/ 26307 h 276225"/>
                <a:gd name="connsiteX19" fmla="*/ 337255 w 337366"/>
                <a:gd name="connsiteY19" fmla="*/ 89445 h 276225"/>
                <a:gd name="connsiteX20" fmla="*/ 317504 w 337366"/>
                <a:gd name="connsiteY20" fmla="*/ 155212 h 276225"/>
                <a:gd name="connsiteX21" fmla="*/ 245082 w 337366"/>
                <a:gd name="connsiteY21" fmla="*/ 228872 h 276225"/>
                <a:gd name="connsiteX22" fmla="*/ 168710 w 337366"/>
                <a:gd name="connsiteY22" fmla="*/ 276225 h 276225"/>
                <a:gd name="connsiteX23" fmla="*/ 92337 w 337366"/>
                <a:gd name="connsiteY23" fmla="*/ 228872 h 276225"/>
                <a:gd name="connsiteX24" fmla="*/ 19915 w 337366"/>
                <a:gd name="connsiteY24" fmla="*/ 155212 h 276225"/>
                <a:gd name="connsiteX25" fmla="*/ 164 w 337366"/>
                <a:gd name="connsiteY25" fmla="*/ 89445 h 276225"/>
                <a:gd name="connsiteX26" fmla="*/ 29133 w 337366"/>
                <a:gd name="connsiteY26" fmla="*/ 26307 h 276225"/>
                <a:gd name="connsiteX27" fmla="*/ 92337 w 337366"/>
                <a:gd name="connsiteY27"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7366" h="276225">
                  <a:moveTo>
                    <a:pt x="91730" y="20637"/>
                  </a:moveTo>
                  <a:cubicBezTo>
                    <a:pt x="53637" y="20637"/>
                    <a:pt x="22111" y="52316"/>
                    <a:pt x="20798" y="90594"/>
                  </a:cubicBezTo>
                  <a:cubicBezTo>
                    <a:pt x="19484" y="109073"/>
                    <a:pt x="24738" y="126233"/>
                    <a:pt x="36560" y="144712"/>
                  </a:cubicBezTo>
                  <a:cubicBezTo>
                    <a:pt x="45755" y="159231"/>
                    <a:pt x="73340" y="186950"/>
                    <a:pt x="103552" y="212029"/>
                  </a:cubicBezTo>
                  <a:cubicBezTo>
                    <a:pt x="141645" y="243708"/>
                    <a:pt x="162662" y="255587"/>
                    <a:pt x="167916" y="255587"/>
                  </a:cubicBezTo>
                  <a:cubicBezTo>
                    <a:pt x="173170" y="255587"/>
                    <a:pt x="195500" y="243708"/>
                    <a:pt x="232280" y="212029"/>
                  </a:cubicBezTo>
                  <a:cubicBezTo>
                    <a:pt x="262492" y="186950"/>
                    <a:pt x="290076" y="159231"/>
                    <a:pt x="299271" y="144712"/>
                  </a:cubicBezTo>
                  <a:cubicBezTo>
                    <a:pt x="312407" y="126233"/>
                    <a:pt x="316347" y="109073"/>
                    <a:pt x="315034" y="90594"/>
                  </a:cubicBezTo>
                  <a:cubicBezTo>
                    <a:pt x="313720" y="52316"/>
                    <a:pt x="282195" y="20637"/>
                    <a:pt x="244102" y="20637"/>
                  </a:cubicBezTo>
                  <a:cubicBezTo>
                    <a:pt x="217831" y="20637"/>
                    <a:pt x="198127" y="43076"/>
                    <a:pt x="184992" y="56276"/>
                  </a:cubicBezTo>
                  <a:cubicBezTo>
                    <a:pt x="178424" y="64195"/>
                    <a:pt x="174484" y="68155"/>
                    <a:pt x="167916" y="68155"/>
                  </a:cubicBezTo>
                  <a:cubicBezTo>
                    <a:pt x="161348" y="68155"/>
                    <a:pt x="158721" y="64195"/>
                    <a:pt x="152153" y="56276"/>
                  </a:cubicBezTo>
                  <a:cubicBezTo>
                    <a:pt x="140331" y="44396"/>
                    <a:pt x="119314" y="20637"/>
                    <a:pt x="91730" y="20637"/>
                  </a:cubicBezTo>
                  <a:close/>
                  <a:moveTo>
                    <a:pt x="92337" y="0"/>
                  </a:moveTo>
                  <a:cubicBezTo>
                    <a:pt x="129207" y="0"/>
                    <a:pt x="155542" y="28938"/>
                    <a:pt x="167393" y="43407"/>
                  </a:cubicBezTo>
                  <a:cubicBezTo>
                    <a:pt x="168710" y="43407"/>
                    <a:pt x="168710" y="44722"/>
                    <a:pt x="168710" y="44722"/>
                  </a:cubicBezTo>
                  <a:cubicBezTo>
                    <a:pt x="170027" y="44722"/>
                    <a:pt x="170027" y="43407"/>
                    <a:pt x="171343" y="42092"/>
                  </a:cubicBezTo>
                  <a:cubicBezTo>
                    <a:pt x="184511" y="27623"/>
                    <a:pt x="209529" y="0"/>
                    <a:pt x="245082" y="0"/>
                  </a:cubicBezTo>
                  <a:cubicBezTo>
                    <a:pt x="268784" y="0"/>
                    <a:pt x="291169" y="9207"/>
                    <a:pt x="308287" y="26307"/>
                  </a:cubicBezTo>
                  <a:cubicBezTo>
                    <a:pt x="325405" y="43407"/>
                    <a:pt x="335939" y="65768"/>
                    <a:pt x="337255" y="89445"/>
                  </a:cubicBezTo>
                  <a:cubicBezTo>
                    <a:pt x="338572" y="119698"/>
                    <a:pt x="328038" y="140743"/>
                    <a:pt x="317504" y="155212"/>
                  </a:cubicBezTo>
                  <a:cubicBezTo>
                    <a:pt x="304336" y="176258"/>
                    <a:pt x="270101" y="207827"/>
                    <a:pt x="245082" y="228872"/>
                  </a:cubicBezTo>
                  <a:cubicBezTo>
                    <a:pt x="218747" y="249918"/>
                    <a:pt x="184511" y="276225"/>
                    <a:pt x="168710" y="276225"/>
                  </a:cubicBezTo>
                  <a:cubicBezTo>
                    <a:pt x="152909" y="276225"/>
                    <a:pt x="118673" y="249918"/>
                    <a:pt x="92337" y="228872"/>
                  </a:cubicBezTo>
                  <a:cubicBezTo>
                    <a:pt x="67319" y="207827"/>
                    <a:pt x="33083" y="176258"/>
                    <a:pt x="19915" y="155212"/>
                  </a:cubicBezTo>
                  <a:cubicBezTo>
                    <a:pt x="5431" y="134167"/>
                    <a:pt x="-1153" y="113121"/>
                    <a:pt x="164" y="89445"/>
                  </a:cubicBezTo>
                  <a:cubicBezTo>
                    <a:pt x="1480" y="65768"/>
                    <a:pt x="12014" y="43407"/>
                    <a:pt x="29133" y="26307"/>
                  </a:cubicBezTo>
                  <a:cubicBezTo>
                    <a:pt x="46251" y="9207"/>
                    <a:pt x="68636" y="0"/>
                    <a:pt x="92337"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2" name="组合 51"/>
          <p:cNvGrpSpPr/>
          <p:nvPr/>
        </p:nvGrpSpPr>
        <p:grpSpPr>
          <a:xfrm>
            <a:off x="4391935" y="3677132"/>
            <a:ext cx="1028700" cy="1028700"/>
            <a:chOff x="4391935" y="3677132"/>
            <a:chExt cx="1028700" cy="1028700"/>
          </a:xfrm>
        </p:grpSpPr>
        <p:sp>
          <p:nvSpPr>
            <p:cNvPr id="4" name="椭圆 3"/>
            <p:cNvSpPr/>
            <p:nvPr/>
          </p:nvSpPr>
          <p:spPr>
            <a:xfrm>
              <a:off x="4391935" y="3677132"/>
              <a:ext cx="1028700" cy="1028700"/>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1"/>
            <p:cNvSpPr/>
            <p:nvPr/>
          </p:nvSpPr>
          <p:spPr>
            <a:xfrm>
              <a:off x="4736054" y="3959051"/>
              <a:ext cx="340461" cy="464862"/>
            </a:xfrm>
            <a:custGeom>
              <a:avLst/>
              <a:gdLst>
                <a:gd name="T0" fmla="*/ 186 w 188"/>
                <a:gd name="T1" fmla="*/ 107 h 257"/>
                <a:gd name="T2" fmla="*/ 179 w 188"/>
                <a:gd name="T3" fmla="*/ 102 h 257"/>
                <a:gd name="T4" fmla="*/ 112 w 188"/>
                <a:gd name="T5" fmla="*/ 102 h 257"/>
                <a:gd name="T6" fmla="*/ 144 w 188"/>
                <a:gd name="T7" fmla="*/ 12 h 257"/>
                <a:gd name="T8" fmla="*/ 141 w 188"/>
                <a:gd name="T9" fmla="*/ 2 h 257"/>
                <a:gd name="T10" fmla="*/ 131 w 188"/>
                <a:gd name="T11" fmla="*/ 4 h 257"/>
                <a:gd name="T12" fmla="*/ 3 w 188"/>
                <a:gd name="T13" fmla="*/ 142 h 257"/>
                <a:gd name="T14" fmla="*/ 2 w 188"/>
                <a:gd name="T15" fmla="*/ 151 h 257"/>
                <a:gd name="T16" fmla="*/ 9 w 188"/>
                <a:gd name="T17" fmla="*/ 156 h 257"/>
                <a:gd name="T18" fmla="*/ 52 w 188"/>
                <a:gd name="T19" fmla="*/ 156 h 257"/>
                <a:gd name="T20" fmla="*/ 61 w 188"/>
                <a:gd name="T21" fmla="*/ 148 h 257"/>
                <a:gd name="T22" fmla="*/ 52 w 188"/>
                <a:gd name="T23" fmla="*/ 140 h 257"/>
                <a:gd name="T24" fmla="*/ 27 w 188"/>
                <a:gd name="T25" fmla="*/ 140 h 257"/>
                <a:gd name="T26" fmla="*/ 116 w 188"/>
                <a:gd name="T27" fmla="*/ 44 h 257"/>
                <a:gd name="T28" fmla="*/ 93 w 188"/>
                <a:gd name="T29" fmla="*/ 108 h 257"/>
                <a:gd name="T30" fmla="*/ 94 w 188"/>
                <a:gd name="T31" fmla="*/ 115 h 257"/>
                <a:gd name="T32" fmla="*/ 101 w 188"/>
                <a:gd name="T33" fmla="*/ 118 h 257"/>
                <a:gd name="T34" fmla="*/ 161 w 188"/>
                <a:gd name="T35" fmla="*/ 118 h 257"/>
                <a:gd name="T36" fmla="*/ 72 w 188"/>
                <a:gd name="T37" fmla="*/ 214 h 257"/>
                <a:gd name="T38" fmla="*/ 95 w 188"/>
                <a:gd name="T39" fmla="*/ 150 h 257"/>
                <a:gd name="T40" fmla="*/ 94 w 188"/>
                <a:gd name="T41" fmla="*/ 143 h 257"/>
                <a:gd name="T42" fmla="*/ 87 w 188"/>
                <a:gd name="T43" fmla="*/ 140 h 257"/>
                <a:gd name="T44" fmla="*/ 87 w 188"/>
                <a:gd name="T45" fmla="*/ 140 h 257"/>
                <a:gd name="T46" fmla="*/ 80 w 188"/>
                <a:gd name="T47" fmla="*/ 146 h 257"/>
                <a:gd name="T48" fmla="*/ 44 w 188"/>
                <a:gd name="T49" fmla="*/ 246 h 257"/>
                <a:gd name="T50" fmla="*/ 47 w 188"/>
                <a:gd name="T51" fmla="*/ 256 h 257"/>
                <a:gd name="T52" fmla="*/ 51 w 188"/>
                <a:gd name="T53" fmla="*/ 257 h 257"/>
                <a:gd name="T54" fmla="*/ 57 w 188"/>
                <a:gd name="T55" fmla="*/ 254 h 257"/>
                <a:gd name="T56" fmla="*/ 185 w 188"/>
                <a:gd name="T57" fmla="*/ 116 h 257"/>
                <a:gd name="T58" fmla="*/ 186 w 188"/>
                <a:gd name="T59" fmla="*/ 10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257">
                  <a:moveTo>
                    <a:pt x="186" y="107"/>
                  </a:moveTo>
                  <a:cubicBezTo>
                    <a:pt x="185" y="104"/>
                    <a:pt x="182" y="102"/>
                    <a:pt x="179" y="102"/>
                  </a:cubicBezTo>
                  <a:cubicBezTo>
                    <a:pt x="112" y="102"/>
                    <a:pt x="112" y="102"/>
                    <a:pt x="112" y="102"/>
                  </a:cubicBezTo>
                  <a:cubicBezTo>
                    <a:pt x="144" y="12"/>
                    <a:pt x="144" y="12"/>
                    <a:pt x="144" y="12"/>
                  </a:cubicBezTo>
                  <a:cubicBezTo>
                    <a:pt x="146" y="8"/>
                    <a:pt x="144" y="4"/>
                    <a:pt x="141" y="2"/>
                  </a:cubicBezTo>
                  <a:cubicBezTo>
                    <a:pt x="138" y="0"/>
                    <a:pt x="133" y="1"/>
                    <a:pt x="131" y="4"/>
                  </a:cubicBezTo>
                  <a:cubicBezTo>
                    <a:pt x="3" y="142"/>
                    <a:pt x="3" y="142"/>
                    <a:pt x="3" y="142"/>
                  </a:cubicBezTo>
                  <a:cubicBezTo>
                    <a:pt x="1" y="145"/>
                    <a:pt x="0" y="148"/>
                    <a:pt x="2" y="151"/>
                  </a:cubicBezTo>
                  <a:cubicBezTo>
                    <a:pt x="3" y="154"/>
                    <a:pt x="6" y="156"/>
                    <a:pt x="9" y="156"/>
                  </a:cubicBezTo>
                  <a:cubicBezTo>
                    <a:pt x="52" y="156"/>
                    <a:pt x="52" y="156"/>
                    <a:pt x="52" y="156"/>
                  </a:cubicBezTo>
                  <a:cubicBezTo>
                    <a:pt x="57" y="156"/>
                    <a:pt x="61" y="152"/>
                    <a:pt x="61" y="148"/>
                  </a:cubicBezTo>
                  <a:cubicBezTo>
                    <a:pt x="61" y="143"/>
                    <a:pt x="57" y="140"/>
                    <a:pt x="52" y="140"/>
                  </a:cubicBezTo>
                  <a:cubicBezTo>
                    <a:pt x="27" y="140"/>
                    <a:pt x="27" y="140"/>
                    <a:pt x="27" y="140"/>
                  </a:cubicBezTo>
                  <a:cubicBezTo>
                    <a:pt x="116" y="44"/>
                    <a:pt x="116" y="44"/>
                    <a:pt x="116" y="44"/>
                  </a:cubicBezTo>
                  <a:cubicBezTo>
                    <a:pt x="93" y="108"/>
                    <a:pt x="93" y="108"/>
                    <a:pt x="93" y="108"/>
                  </a:cubicBezTo>
                  <a:cubicBezTo>
                    <a:pt x="92" y="110"/>
                    <a:pt x="93" y="113"/>
                    <a:pt x="94" y="115"/>
                  </a:cubicBezTo>
                  <a:cubicBezTo>
                    <a:pt x="96" y="117"/>
                    <a:pt x="98" y="118"/>
                    <a:pt x="101" y="118"/>
                  </a:cubicBezTo>
                  <a:cubicBezTo>
                    <a:pt x="161" y="118"/>
                    <a:pt x="161" y="118"/>
                    <a:pt x="161" y="118"/>
                  </a:cubicBezTo>
                  <a:cubicBezTo>
                    <a:pt x="72" y="214"/>
                    <a:pt x="72" y="214"/>
                    <a:pt x="72" y="214"/>
                  </a:cubicBezTo>
                  <a:cubicBezTo>
                    <a:pt x="95" y="150"/>
                    <a:pt x="95" y="150"/>
                    <a:pt x="95" y="150"/>
                  </a:cubicBezTo>
                  <a:cubicBezTo>
                    <a:pt x="96" y="148"/>
                    <a:pt x="95" y="145"/>
                    <a:pt x="94" y="143"/>
                  </a:cubicBezTo>
                  <a:cubicBezTo>
                    <a:pt x="92" y="141"/>
                    <a:pt x="90" y="140"/>
                    <a:pt x="87" y="140"/>
                  </a:cubicBezTo>
                  <a:cubicBezTo>
                    <a:pt x="87" y="140"/>
                    <a:pt x="87" y="140"/>
                    <a:pt x="87" y="140"/>
                  </a:cubicBezTo>
                  <a:cubicBezTo>
                    <a:pt x="84" y="140"/>
                    <a:pt x="80" y="142"/>
                    <a:pt x="80" y="146"/>
                  </a:cubicBezTo>
                  <a:cubicBezTo>
                    <a:pt x="44" y="246"/>
                    <a:pt x="44" y="246"/>
                    <a:pt x="44" y="246"/>
                  </a:cubicBezTo>
                  <a:cubicBezTo>
                    <a:pt x="42" y="250"/>
                    <a:pt x="44" y="254"/>
                    <a:pt x="47" y="256"/>
                  </a:cubicBezTo>
                  <a:cubicBezTo>
                    <a:pt x="48" y="257"/>
                    <a:pt x="50" y="257"/>
                    <a:pt x="51" y="257"/>
                  </a:cubicBezTo>
                  <a:cubicBezTo>
                    <a:pt x="53" y="257"/>
                    <a:pt x="56" y="256"/>
                    <a:pt x="57" y="254"/>
                  </a:cubicBezTo>
                  <a:cubicBezTo>
                    <a:pt x="185" y="116"/>
                    <a:pt x="185" y="116"/>
                    <a:pt x="185" y="116"/>
                  </a:cubicBezTo>
                  <a:cubicBezTo>
                    <a:pt x="187" y="113"/>
                    <a:pt x="188" y="110"/>
                    <a:pt x="186" y="107"/>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3" name="组合 52"/>
          <p:cNvGrpSpPr/>
          <p:nvPr/>
        </p:nvGrpSpPr>
        <p:grpSpPr>
          <a:xfrm>
            <a:off x="6771364" y="3677132"/>
            <a:ext cx="1028700" cy="1028700"/>
            <a:chOff x="6771364" y="3677132"/>
            <a:chExt cx="1028700" cy="1028700"/>
          </a:xfrm>
        </p:grpSpPr>
        <p:sp>
          <p:nvSpPr>
            <p:cNvPr id="5" name="椭圆 4"/>
            <p:cNvSpPr/>
            <p:nvPr/>
          </p:nvSpPr>
          <p:spPr>
            <a:xfrm>
              <a:off x="6771364" y="3677132"/>
              <a:ext cx="1028700" cy="102870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2"/>
            <p:cNvSpPr/>
            <p:nvPr/>
          </p:nvSpPr>
          <p:spPr>
            <a:xfrm>
              <a:off x="7053283" y="3960143"/>
              <a:ext cx="464862" cy="462679"/>
            </a:xfrm>
            <a:custGeom>
              <a:avLst/>
              <a:gdLst>
                <a:gd name="connsiteX0" fmla="*/ 250088 w 338138"/>
                <a:gd name="connsiteY0" fmla="*/ 252413 h 336550"/>
                <a:gd name="connsiteX1" fmla="*/ 217488 w 338138"/>
                <a:gd name="connsiteY1" fmla="*/ 307976 h 336550"/>
                <a:gd name="connsiteX2" fmla="*/ 290513 w 338138"/>
                <a:gd name="connsiteY2" fmla="*/ 252413 h 336550"/>
                <a:gd name="connsiteX3" fmla="*/ 250088 w 338138"/>
                <a:gd name="connsiteY3" fmla="*/ 252413 h 336550"/>
                <a:gd name="connsiteX4" fmla="*/ 179388 w 338138"/>
                <a:gd name="connsiteY4" fmla="*/ 252413 h 336550"/>
                <a:gd name="connsiteX5" fmla="*/ 179388 w 338138"/>
                <a:gd name="connsiteY5" fmla="*/ 312738 h 336550"/>
                <a:gd name="connsiteX6" fmla="*/ 184679 w 338138"/>
                <a:gd name="connsiteY6" fmla="*/ 308804 h 336550"/>
                <a:gd name="connsiteX7" fmla="*/ 208492 w 338138"/>
                <a:gd name="connsiteY7" fmla="*/ 283887 h 336550"/>
                <a:gd name="connsiteX8" fmla="*/ 227013 w 338138"/>
                <a:gd name="connsiteY8" fmla="*/ 252413 h 336550"/>
                <a:gd name="connsiteX9" fmla="*/ 179388 w 338138"/>
                <a:gd name="connsiteY9" fmla="*/ 252413 h 336550"/>
                <a:gd name="connsiteX10" fmla="*/ 112713 w 338138"/>
                <a:gd name="connsiteY10" fmla="*/ 252413 h 336550"/>
                <a:gd name="connsiteX11" fmla="*/ 158751 w 338138"/>
                <a:gd name="connsiteY11" fmla="*/ 312738 h 336550"/>
                <a:gd name="connsiteX12" fmla="*/ 158751 w 338138"/>
                <a:gd name="connsiteY12" fmla="*/ 252413 h 336550"/>
                <a:gd name="connsiteX13" fmla="*/ 112713 w 338138"/>
                <a:gd name="connsiteY13" fmla="*/ 252413 h 336550"/>
                <a:gd name="connsiteX14" fmla="*/ 47625 w 338138"/>
                <a:gd name="connsiteY14" fmla="*/ 252413 h 336550"/>
                <a:gd name="connsiteX15" fmla="*/ 122238 w 338138"/>
                <a:gd name="connsiteY15" fmla="*/ 307976 h 336550"/>
                <a:gd name="connsiteX16" fmla="*/ 88928 w 338138"/>
                <a:gd name="connsiteY16" fmla="*/ 252413 h 336550"/>
                <a:gd name="connsiteX17" fmla="*/ 47625 w 338138"/>
                <a:gd name="connsiteY17" fmla="*/ 252413 h 336550"/>
                <a:gd name="connsiteX18" fmla="*/ 263664 w 338138"/>
                <a:gd name="connsiteY18" fmla="*/ 179388 h 336550"/>
                <a:gd name="connsiteX19" fmla="*/ 255588 w 338138"/>
                <a:gd name="connsiteY19" fmla="*/ 231776 h 336550"/>
                <a:gd name="connsiteX20" fmla="*/ 302696 w 338138"/>
                <a:gd name="connsiteY20" fmla="*/ 231776 h 336550"/>
                <a:gd name="connsiteX21" fmla="*/ 317501 w 338138"/>
                <a:gd name="connsiteY21" fmla="*/ 179388 h 336550"/>
                <a:gd name="connsiteX22" fmla="*/ 263664 w 338138"/>
                <a:gd name="connsiteY22" fmla="*/ 179388 h 336550"/>
                <a:gd name="connsiteX23" fmla="*/ 179388 w 338138"/>
                <a:gd name="connsiteY23" fmla="*/ 179388 h 336550"/>
                <a:gd name="connsiteX24" fmla="*/ 179388 w 338138"/>
                <a:gd name="connsiteY24" fmla="*/ 231776 h 336550"/>
                <a:gd name="connsiteX25" fmla="*/ 233627 w 338138"/>
                <a:gd name="connsiteY25" fmla="*/ 231776 h 336550"/>
                <a:gd name="connsiteX26" fmla="*/ 242888 w 338138"/>
                <a:gd name="connsiteY26" fmla="*/ 179388 h 336550"/>
                <a:gd name="connsiteX27" fmla="*/ 179388 w 338138"/>
                <a:gd name="connsiteY27" fmla="*/ 179388 h 336550"/>
                <a:gd name="connsiteX28" fmla="*/ 95250 w 338138"/>
                <a:gd name="connsiteY28" fmla="*/ 179388 h 336550"/>
                <a:gd name="connsiteX29" fmla="*/ 104510 w 338138"/>
                <a:gd name="connsiteY29" fmla="*/ 231776 h 336550"/>
                <a:gd name="connsiteX30" fmla="*/ 158750 w 338138"/>
                <a:gd name="connsiteY30" fmla="*/ 231776 h 336550"/>
                <a:gd name="connsiteX31" fmla="*/ 158750 w 338138"/>
                <a:gd name="connsiteY31" fmla="*/ 179388 h 336550"/>
                <a:gd name="connsiteX32" fmla="*/ 95250 w 338138"/>
                <a:gd name="connsiteY32" fmla="*/ 179388 h 336550"/>
                <a:gd name="connsiteX33" fmla="*/ 22225 w 338138"/>
                <a:gd name="connsiteY33" fmla="*/ 179388 h 336550"/>
                <a:gd name="connsiteX34" fmla="*/ 36650 w 338138"/>
                <a:gd name="connsiteY34" fmla="*/ 231776 h 336550"/>
                <a:gd name="connsiteX35" fmla="*/ 82550 w 338138"/>
                <a:gd name="connsiteY35" fmla="*/ 231776 h 336550"/>
                <a:gd name="connsiteX36" fmla="*/ 74681 w 338138"/>
                <a:gd name="connsiteY36" fmla="*/ 179388 h 336550"/>
                <a:gd name="connsiteX37" fmla="*/ 22225 w 338138"/>
                <a:gd name="connsiteY37" fmla="*/ 179388 h 336550"/>
                <a:gd name="connsiteX38" fmla="*/ 255588 w 338138"/>
                <a:gd name="connsiteY38" fmla="*/ 104775 h 336550"/>
                <a:gd name="connsiteX39" fmla="*/ 263664 w 338138"/>
                <a:gd name="connsiteY39" fmla="*/ 158750 h 336550"/>
                <a:gd name="connsiteX40" fmla="*/ 317501 w 338138"/>
                <a:gd name="connsiteY40" fmla="*/ 158750 h 336550"/>
                <a:gd name="connsiteX41" fmla="*/ 302696 w 338138"/>
                <a:gd name="connsiteY41" fmla="*/ 104775 h 336550"/>
                <a:gd name="connsiteX42" fmla="*/ 255588 w 338138"/>
                <a:gd name="connsiteY42" fmla="*/ 104775 h 336550"/>
                <a:gd name="connsiteX43" fmla="*/ 179388 w 338138"/>
                <a:gd name="connsiteY43" fmla="*/ 104775 h 336550"/>
                <a:gd name="connsiteX44" fmla="*/ 179388 w 338138"/>
                <a:gd name="connsiteY44" fmla="*/ 158750 h 336550"/>
                <a:gd name="connsiteX45" fmla="*/ 242888 w 338138"/>
                <a:gd name="connsiteY45" fmla="*/ 158750 h 336550"/>
                <a:gd name="connsiteX46" fmla="*/ 233627 w 338138"/>
                <a:gd name="connsiteY46" fmla="*/ 104775 h 336550"/>
                <a:gd name="connsiteX47" fmla="*/ 179388 w 338138"/>
                <a:gd name="connsiteY47" fmla="*/ 104775 h 336550"/>
                <a:gd name="connsiteX48" fmla="*/ 104510 w 338138"/>
                <a:gd name="connsiteY48" fmla="*/ 104775 h 336550"/>
                <a:gd name="connsiteX49" fmla="*/ 95250 w 338138"/>
                <a:gd name="connsiteY49" fmla="*/ 158750 h 336550"/>
                <a:gd name="connsiteX50" fmla="*/ 158750 w 338138"/>
                <a:gd name="connsiteY50" fmla="*/ 158750 h 336550"/>
                <a:gd name="connsiteX51" fmla="*/ 158750 w 338138"/>
                <a:gd name="connsiteY51" fmla="*/ 104775 h 336550"/>
                <a:gd name="connsiteX52" fmla="*/ 104510 w 338138"/>
                <a:gd name="connsiteY52" fmla="*/ 104775 h 336550"/>
                <a:gd name="connsiteX53" fmla="*/ 36650 w 338138"/>
                <a:gd name="connsiteY53" fmla="*/ 104775 h 336550"/>
                <a:gd name="connsiteX54" fmla="*/ 22225 w 338138"/>
                <a:gd name="connsiteY54" fmla="*/ 158750 h 336550"/>
                <a:gd name="connsiteX55" fmla="*/ 74681 w 338138"/>
                <a:gd name="connsiteY55" fmla="*/ 158750 h 336550"/>
                <a:gd name="connsiteX56" fmla="*/ 82550 w 338138"/>
                <a:gd name="connsiteY56" fmla="*/ 104775 h 336550"/>
                <a:gd name="connsiteX57" fmla="*/ 36650 w 338138"/>
                <a:gd name="connsiteY57" fmla="*/ 104775 h 336550"/>
                <a:gd name="connsiteX58" fmla="*/ 217488 w 338138"/>
                <a:gd name="connsiteY58" fmla="*/ 28575 h 336550"/>
                <a:gd name="connsiteX59" fmla="*/ 250088 w 338138"/>
                <a:gd name="connsiteY59" fmla="*/ 84138 h 336550"/>
                <a:gd name="connsiteX60" fmla="*/ 290513 w 338138"/>
                <a:gd name="connsiteY60" fmla="*/ 84138 h 336550"/>
                <a:gd name="connsiteX61" fmla="*/ 217488 w 338138"/>
                <a:gd name="connsiteY61" fmla="*/ 28575 h 336550"/>
                <a:gd name="connsiteX62" fmla="*/ 122238 w 338138"/>
                <a:gd name="connsiteY62" fmla="*/ 28575 h 336550"/>
                <a:gd name="connsiteX63" fmla="*/ 47625 w 338138"/>
                <a:gd name="connsiteY63" fmla="*/ 84138 h 336550"/>
                <a:gd name="connsiteX64" fmla="*/ 88928 w 338138"/>
                <a:gd name="connsiteY64" fmla="*/ 84138 h 336550"/>
                <a:gd name="connsiteX65" fmla="*/ 122238 w 338138"/>
                <a:gd name="connsiteY65" fmla="*/ 28575 h 336550"/>
                <a:gd name="connsiteX66" fmla="*/ 179388 w 338138"/>
                <a:gd name="connsiteY66" fmla="*/ 23813 h 336550"/>
                <a:gd name="connsiteX67" fmla="*/ 179388 w 338138"/>
                <a:gd name="connsiteY67" fmla="*/ 84138 h 336550"/>
                <a:gd name="connsiteX68" fmla="*/ 225426 w 338138"/>
                <a:gd name="connsiteY68" fmla="*/ 84138 h 336550"/>
                <a:gd name="connsiteX69" fmla="*/ 179388 w 338138"/>
                <a:gd name="connsiteY69" fmla="*/ 23813 h 336550"/>
                <a:gd name="connsiteX70" fmla="*/ 158750 w 338138"/>
                <a:gd name="connsiteY70" fmla="*/ 23813 h 336550"/>
                <a:gd name="connsiteX71" fmla="*/ 153458 w 338138"/>
                <a:gd name="connsiteY71" fmla="*/ 27747 h 336550"/>
                <a:gd name="connsiteX72" fmla="*/ 129646 w 338138"/>
                <a:gd name="connsiteY72" fmla="*/ 52664 h 336550"/>
                <a:gd name="connsiteX73" fmla="*/ 111125 w 338138"/>
                <a:gd name="connsiteY73" fmla="*/ 84138 h 336550"/>
                <a:gd name="connsiteX74" fmla="*/ 158750 w 338138"/>
                <a:gd name="connsiteY74" fmla="*/ 84138 h 336550"/>
                <a:gd name="connsiteX75" fmla="*/ 169069 w 338138"/>
                <a:gd name="connsiteY75" fmla="*/ 0 h 336550"/>
                <a:gd name="connsiteX76" fmla="*/ 338138 w 338138"/>
                <a:gd name="connsiteY76" fmla="*/ 168275 h 336550"/>
                <a:gd name="connsiteX77" fmla="*/ 169069 w 338138"/>
                <a:gd name="connsiteY77" fmla="*/ 336550 h 336550"/>
                <a:gd name="connsiteX78" fmla="*/ 0 w 338138"/>
                <a:gd name="connsiteY78" fmla="*/ 168275 h 336550"/>
                <a:gd name="connsiteX79" fmla="*/ 169069 w 338138"/>
                <a:gd name="connsiteY7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38138" h="336550">
                  <a:moveTo>
                    <a:pt x="250088" y="252413"/>
                  </a:moveTo>
                  <a:cubicBezTo>
                    <a:pt x="240960" y="276226"/>
                    <a:pt x="227920" y="294747"/>
                    <a:pt x="217488" y="307976"/>
                  </a:cubicBezTo>
                  <a:cubicBezTo>
                    <a:pt x="247480" y="297393"/>
                    <a:pt x="272257" y="277549"/>
                    <a:pt x="290513" y="252413"/>
                  </a:cubicBezTo>
                  <a:cubicBezTo>
                    <a:pt x="290513" y="252413"/>
                    <a:pt x="290513" y="252413"/>
                    <a:pt x="250088" y="252413"/>
                  </a:cubicBezTo>
                  <a:close/>
                  <a:moveTo>
                    <a:pt x="179388" y="252413"/>
                  </a:moveTo>
                  <a:cubicBezTo>
                    <a:pt x="179388" y="252413"/>
                    <a:pt x="179388" y="252413"/>
                    <a:pt x="179388" y="312738"/>
                  </a:cubicBezTo>
                  <a:cubicBezTo>
                    <a:pt x="180711" y="312738"/>
                    <a:pt x="182034" y="311427"/>
                    <a:pt x="184679" y="308804"/>
                  </a:cubicBezTo>
                  <a:cubicBezTo>
                    <a:pt x="189971" y="303558"/>
                    <a:pt x="199232" y="295690"/>
                    <a:pt x="208492" y="283887"/>
                  </a:cubicBezTo>
                  <a:cubicBezTo>
                    <a:pt x="213784" y="276019"/>
                    <a:pt x="220398" y="265527"/>
                    <a:pt x="227013" y="252413"/>
                  </a:cubicBezTo>
                  <a:cubicBezTo>
                    <a:pt x="227013" y="252413"/>
                    <a:pt x="227013" y="252413"/>
                    <a:pt x="179388" y="252413"/>
                  </a:cubicBezTo>
                  <a:close/>
                  <a:moveTo>
                    <a:pt x="112713" y="252413"/>
                  </a:moveTo>
                  <a:cubicBezTo>
                    <a:pt x="127182" y="286510"/>
                    <a:pt x="148228" y="306181"/>
                    <a:pt x="158751" y="312738"/>
                  </a:cubicBezTo>
                  <a:lnTo>
                    <a:pt x="158751" y="252413"/>
                  </a:lnTo>
                  <a:cubicBezTo>
                    <a:pt x="158751" y="252413"/>
                    <a:pt x="158751" y="252413"/>
                    <a:pt x="112713" y="252413"/>
                  </a:cubicBezTo>
                  <a:close/>
                  <a:moveTo>
                    <a:pt x="47625" y="252413"/>
                  </a:moveTo>
                  <a:cubicBezTo>
                    <a:pt x="66278" y="277549"/>
                    <a:pt x="91593" y="297393"/>
                    <a:pt x="122238" y="307976"/>
                  </a:cubicBezTo>
                  <a:cubicBezTo>
                    <a:pt x="111579" y="294747"/>
                    <a:pt x="98255" y="276226"/>
                    <a:pt x="88928" y="252413"/>
                  </a:cubicBezTo>
                  <a:cubicBezTo>
                    <a:pt x="88928" y="252413"/>
                    <a:pt x="88928" y="252413"/>
                    <a:pt x="47625" y="252413"/>
                  </a:cubicBezTo>
                  <a:close/>
                  <a:moveTo>
                    <a:pt x="263664" y="179388"/>
                  </a:moveTo>
                  <a:cubicBezTo>
                    <a:pt x="262318" y="199034"/>
                    <a:pt x="259626" y="216060"/>
                    <a:pt x="255588" y="231776"/>
                  </a:cubicBezTo>
                  <a:cubicBezTo>
                    <a:pt x="255588" y="231776"/>
                    <a:pt x="255588" y="231776"/>
                    <a:pt x="302696" y="231776"/>
                  </a:cubicBezTo>
                  <a:cubicBezTo>
                    <a:pt x="310772" y="216060"/>
                    <a:pt x="316155" y="197724"/>
                    <a:pt x="317501" y="179388"/>
                  </a:cubicBezTo>
                  <a:cubicBezTo>
                    <a:pt x="317501" y="179388"/>
                    <a:pt x="317501" y="179388"/>
                    <a:pt x="263664" y="179388"/>
                  </a:cubicBezTo>
                  <a:close/>
                  <a:moveTo>
                    <a:pt x="179388" y="179388"/>
                  </a:moveTo>
                  <a:lnTo>
                    <a:pt x="179388" y="231776"/>
                  </a:lnTo>
                  <a:cubicBezTo>
                    <a:pt x="179388" y="231776"/>
                    <a:pt x="179388" y="231776"/>
                    <a:pt x="233627" y="231776"/>
                  </a:cubicBezTo>
                  <a:cubicBezTo>
                    <a:pt x="238919" y="216060"/>
                    <a:pt x="241565" y="199034"/>
                    <a:pt x="242888" y="179388"/>
                  </a:cubicBezTo>
                  <a:cubicBezTo>
                    <a:pt x="242888" y="179388"/>
                    <a:pt x="242888" y="179388"/>
                    <a:pt x="179388" y="179388"/>
                  </a:cubicBezTo>
                  <a:close/>
                  <a:moveTo>
                    <a:pt x="95250" y="179388"/>
                  </a:moveTo>
                  <a:cubicBezTo>
                    <a:pt x="96573" y="199034"/>
                    <a:pt x="99219" y="216060"/>
                    <a:pt x="104510" y="231776"/>
                  </a:cubicBezTo>
                  <a:cubicBezTo>
                    <a:pt x="104510" y="231776"/>
                    <a:pt x="104510" y="231776"/>
                    <a:pt x="158750" y="231776"/>
                  </a:cubicBezTo>
                  <a:lnTo>
                    <a:pt x="158750" y="179388"/>
                  </a:lnTo>
                  <a:cubicBezTo>
                    <a:pt x="158750" y="179388"/>
                    <a:pt x="158750" y="179388"/>
                    <a:pt x="95250" y="179388"/>
                  </a:cubicBezTo>
                  <a:close/>
                  <a:moveTo>
                    <a:pt x="22225" y="179388"/>
                  </a:moveTo>
                  <a:cubicBezTo>
                    <a:pt x="23536" y="197724"/>
                    <a:pt x="28782" y="216060"/>
                    <a:pt x="36650" y="231776"/>
                  </a:cubicBezTo>
                  <a:cubicBezTo>
                    <a:pt x="36650" y="231776"/>
                    <a:pt x="36650" y="231776"/>
                    <a:pt x="82550" y="231776"/>
                  </a:cubicBezTo>
                  <a:cubicBezTo>
                    <a:pt x="78616" y="216060"/>
                    <a:pt x="75993" y="199034"/>
                    <a:pt x="74681" y="179388"/>
                  </a:cubicBezTo>
                  <a:cubicBezTo>
                    <a:pt x="74681" y="179388"/>
                    <a:pt x="74681" y="179388"/>
                    <a:pt x="22225" y="179388"/>
                  </a:cubicBezTo>
                  <a:close/>
                  <a:moveTo>
                    <a:pt x="255588" y="104775"/>
                  </a:moveTo>
                  <a:cubicBezTo>
                    <a:pt x="259626" y="120967"/>
                    <a:pt x="262318" y="138509"/>
                    <a:pt x="263664" y="158750"/>
                  </a:cubicBezTo>
                  <a:cubicBezTo>
                    <a:pt x="263664" y="158750"/>
                    <a:pt x="263664" y="158750"/>
                    <a:pt x="317501" y="158750"/>
                  </a:cubicBezTo>
                  <a:cubicBezTo>
                    <a:pt x="316155" y="139859"/>
                    <a:pt x="310772" y="120967"/>
                    <a:pt x="302696" y="104775"/>
                  </a:cubicBezTo>
                  <a:cubicBezTo>
                    <a:pt x="302696" y="104775"/>
                    <a:pt x="302696" y="104775"/>
                    <a:pt x="255588" y="104775"/>
                  </a:cubicBezTo>
                  <a:close/>
                  <a:moveTo>
                    <a:pt x="179388" y="104775"/>
                  </a:moveTo>
                  <a:lnTo>
                    <a:pt x="179388" y="158750"/>
                  </a:lnTo>
                  <a:cubicBezTo>
                    <a:pt x="179388" y="158750"/>
                    <a:pt x="179388" y="158750"/>
                    <a:pt x="242888" y="158750"/>
                  </a:cubicBezTo>
                  <a:cubicBezTo>
                    <a:pt x="241565" y="138509"/>
                    <a:pt x="238919" y="119618"/>
                    <a:pt x="233627" y="104775"/>
                  </a:cubicBezTo>
                  <a:cubicBezTo>
                    <a:pt x="233627" y="104775"/>
                    <a:pt x="233627" y="104775"/>
                    <a:pt x="179388" y="104775"/>
                  </a:cubicBezTo>
                  <a:close/>
                  <a:moveTo>
                    <a:pt x="104510" y="104775"/>
                  </a:moveTo>
                  <a:cubicBezTo>
                    <a:pt x="99219" y="119618"/>
                    <a:pt x="96573" y="138509"/>
                    <a:pt x="95250" y="158750"/>
                  </a:cubicBezTo>
                  <a:cubicBezTo>
                    <a:pt x="95250" y="158750"/>
                    <a:pt x="95250" y="158750"/>
                    <a:pt x="158750" y="158750"/>
                  </a:cubicBezTo>
                  <a:lnTo>
                    <a:pt x="158750" y="104775"/>
                  </a:lnTo>
                  <a:cubicBezTo>
                    <a:pt x="158750" y="104775"/>
                    <a:pt x="158750" y="104775"/>
                    <a:pt x="104510" y="104775"/>
                  </a:cubicBezTo>
                  <a:close/>
                  <a:moveTo>
                    <a:pt x="36650" y="104775"/>
                  </a:moveTo>
                  <a:cubicBezTo>
                    <a:pt x="28782" y="120967"/>
                    <a:pt x="23536" y="139859"/>
                    <a:pt x="22225" y="158750"/>
                  </a:cubicBezTo>
                  <a:cubicBezTo>
                    <a:pt x="22225" y="158750"/>
                    <a:pt x="22225" y="158750"/>
                    <a:pt x="74681" y="158750"/>
                  </a:cubicBezTo>
                  <a:cubicBezTo>
                    <a:pt x="75993" y="138509"/>
                    <a:pt x="78616" y="120967"/>
                    <a:pt x="82550" y="104775"/>
                  </a:cubicBezTo>
                  <a:cubicBezTo>
                    <a:pt x="82550" y="104775"/>
                    <a:pt x="82550" y="104775"/>
                    <a:pt x="36650" y="104775"/>
                  </a:cubicBezTo>
                  <a:close/>
                  <a:moveTo>
                    <a:pt x="217488" y="28575"/>
                  </a:moveTo>
                  <a:cubicBezTo>
                    <a:pt x="227920" y="41804"/>
                    <a:pt x="240960" y="60325"/>
                    <a:pt x="250088" y="84138"/>
                  </a:cubicBezTo>
                  <a:cubicBezTo>
                    <a:pt x="250088" y="84138"/>
                    <a:pt x="250088" y="84138"/>
                    <a:pt x="290513" y="84138"/>
                  </a:cubicBezTo>
                  <a:cubicBezTo>
                    <a:pt x="272257" y="59002"/>
                    <a:pt x="247480" y="39158"/>
                    <a:pt x="217488" y="28575"/>
                  </a:cubicBezTo>
                  <a:close/>
                  <a:moveTo>
                    <a:pt x="122238" y="28575"/>
                  </a:moveTo>
                  <a:cubicBezTo>
                    <a:pt x="91593" y="39158"/>
                    <a:pt x="66278" y="59002"/>
                    <a:pt x="47625" y="84138"/>
                  </a:cubicBezTo>
                  <a:cubicBezTo>
                    <a:pt x="47625" y="84138"/>
                    <a:pt x="47625" y="84138"/>
                    <a:pt x="88928" y="84138"/>
                  </a:cubicBezTo>
                  <a:cubicBezTo>
                    <a:pt x="98255" y="60325"/>
                    <a:pt x="111579" y="41804"/>
                    <a:pt x="122238" y="28575"/>
                  </a:cubicBezTo>
                  <a:close/>
                  <a:moveTo>
                    <a:pt x="179388" y="23813"/>
                  </a:moveTo>
                  <a:cubicBezTo>
                    <a:pt x="179388" y="23813"/>
                    <a:pt x="179388" y="23813"/>
                    <a:pt x="179388" y="84138"/>
                  </a:cubicBezTo>
                  <a:lnTo>
                    <a:pt x="225426" y="84138"/>
                  </a:lnTo>
                  <a:cubicBezTo>
                    <a:pt x="210957" y="50041"/>
                    <a:pt x="189911" y="30370"/>
                    <a:pt x="179388" y="23813"/>
                  </a:cubicBezTo>
                  <a:close/>
                  <a:moveTo>
                    <a:pt x="158750" y="23813"/>
                  </a:moveTo>
                  <a:cubicBezTo>
                    <a:pt x="157427" y="23813"/>
                    <a:pt x="156104" y="25124"/>
                    <a:pt x="153458" y="27747"/>
                  </a:cubicBezTo>
                  <a:cubicBezTo>
                    <a:pt x="148166" y="32993"/>
                    <a:pt x="138906" y="40861"/>
                    <a:pt x="129646" y="52664"/>
                  </a:cubicBezTo>
                  <a:cubicBezTo>
                    <a:pt x="124354" y="60532"/>
                    <a:pt x="117739" y="71024"/>
                    <a:pt x="111125" y="84138"/>
                  </a:cubicBezTo>
                  <a:cubicBezTo>
                    <a:pt x="111125" y="84138"/>
                    <a:pt x="111125" y="84138"/>
                    <a:pt x="158750" y="84138"/>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9150794" y="3677132"/>
            <a:ext cx="1028700" cy="1028700"/>
            <a:chOff x="9150794" y="3677132"/>
            <a:chExt cx="1028700" cy="1028700"/>
          </a:xfrm>
        </p:grpSpPr>
        <p:sp>
          <p:nvSpPr>
            <p:cNvPr id="6" name="椭圆 5"/>
            <p:cNvSpPr/>
            <p:nvPr/>
          </p:nvSpPr>
          <p:spPr>
            <a:xfrm>
              <a:off x="9150794" y="3677132"/>
              <a:ext cx="1028700" cy="1028700"/>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3"/>
            <p:cNvSpPr/>
            <p:nvPr/>
          </p:nvSpPr>
          <p:spPr>
            <a:xfrm>
              <a:off x="9432713" y="3971502"/>
              <a:ext cx="464862" cy="439961"/>
            </a:xfrm>
            <a:custGeom>
              <a:avLst/>
              <a:gdLst>
                <a:gd name="connsiteX0" fmla="*/ 169830 w 339659"/>
                <a:gd name="connsiteY0" fmla="*/ 41275 h 321465"/>
                <a:gd name="connsiteX1" fmla="*/ 136894 w 339659"/>
                <a:gd name="connsiteY1" fmla="*/ 120050 h 321465"/>
                <a:gd name="connsiteX2" fmla="*/ 126354 w 339659"/>
                <a:gd name="connsiteY2" fmla="*/ 126614 h 321465"/>
                <a:gd name="connsiteX3" fmla="*/ 42036 w 339659"/>
                <a:gd name="connsiteY3" fmla="*/ 133179 h 321465"/>
                <a:gd name="connsiteX4" fmla="*/ 106592 w 339659"/>
                <a:gd name="connsiteY4" fmla="*/ 189634 h 321465"/>
                <a:gd name="connsiteX5" fmla="*/ 110544 w 339659"/>
                <a:gd name="connsiteY5" fmla="*/ 201450 h 321465"/>
                <a:gd name="connsiteX6" fmla="*/ 90782 w 339659"/>
                <a:gd name="connsiteY6" fmla="*/ 284163 h 321465"/>
                <a:gd name="connsiteX7" fmla="*/ 163243 w 339659"/>
                <a:gd name="connsiteY7" fmla="*/ 239524 h 321465"/>
                <a:gd name="connsiteX8" fmla="*/ 169830 w 339659"/>
                <a:gd name="connsiteY8" fmla="*/ 238211 h 321465"/>
                <a:gd name="connsiteX9" fmla="*/ 176417 w 339659"/>
                <a:gd name="connsiteY9" fmla="*/ 239524 h 321465"/>
                <a:gd name="connsiteX10" fmla="*/ 248878 w 339659"/>
                <a:gd name="connsiteY10" fmla="*/ 284163 h 321465"/>
                <a:gd name="connsiteX11" fmla="*/ 229116 w 339659"/>
                <a:gd name="connsiteY11" fmla="*/ 201450 h 321465"/>
                <a:gd name="connsiteX12" fmla="*/ 233068 w 339659"/>
                <a:gd name="connsiteY12" fmla="*/ 189634 h 321465"/>
                <a:gd name="connsiteX13" fmla="*/ 297624 w 339659"/>
                <a:gd name="connsiteY13" fmla="*/ 133179 h 321465"/>
                <a:gd name="connsiteX14" fmla="*/ 213306 w 339659"/>
                <a:gd name="connsiteY14" fmla="*/ 126614 h 321465"/>
                <a:gd name="connsiteX15" fmla="*/ 202767 w 339659"/>
                <a:gd name="connsiteY15" fmla="*/ 120050 h 321465"/>
                <a:gd name="connsiteX16" fmla="*/ 169830 w 339659"/>
                <a:gd name="connsiteY16" fmla="*/ 41275 h 321465"/>
                <a:gd name="connsiteX17" fmla="*/ 169830 w 339659"/>
                <a:gd name="connsiteY17" fmla="*/ 0 h 321465"/>
                <a:gd name="connsiteX18" fmla="*/ 180413 w 339659"/>
                <a:gd name="connsiteY18" fmla="*/ 6577 h 321465"/>
                <a:gd name="connsiteX19" fmla="*/ 221423 w 339659"/>
                <a:gd name="connsiteY19" fmla="*/ 105229 h 321465"/>
                <a:gd name="connsiteX20" fmla="*/ 328580 w 339659"/>
                <a:gd name="connsiteY20" fmla="*/ 113121 h 321465"/>
                <a:gd name="connsiteX21" fmla="*/ 339163 w 339659"/>
                <a:gd name="connsiteY21" fmla="*/ 122329 h 321465"/>
                <a:gd name="connsiteX22" fmla="*/ 335194 w 339659"/>
                <a:gd name="connsiteY22" fmla="*/ 134167 h 321465"/>
                <a:gd name="connsiteX23" fmla="*/ 254496 w 339659"/>
                <a:gd name="connsiteY23" fmla="*/ 203881 h 321465"/>
                <a:gd name="connsiteX24" fmla="*/ 278309 w 339659"/>
                <a:gd name="connsiteY24" fmla="*/ 306479 h 321465"/>
                <a:gd name="connsiteX25" fmla="*/ 274340 w 339659"/>
                <a:gd name="connsiteY25" fmla="*/ 319633 h 321465"/>
                <a:gd name="connsiteX26" fmla="*/ 267726 w 339659"/>
                <a:gd name="connsiteY26" fmla="*/ 320948 h 321465"/>
                <a:gd name="connsiteX27" fmla="*/ 261111 w 339659"/>
                <a:gd name="connsiteY27" fmla="*/ 319633 h 321465"/>
                <a:gd name="connsiteX28" fmla="*/ 169830 w 339659"/>
                <a:gd name="connsiteY28" fmla="*/ 264387 h 321465"/>
                <a:gd name="connsiteX29" fmla="*/ 78548 w 339659"/>
                <a:gd name="connsiteY29" fmla="*/ 319633 h 321465"/>
                <a:gd name="connsiteX30" fmla="*/ 65319 w 339659"/>
                <a:gd name="connsiteY30" fmla="*/ 318317 h 321465"/>
                <a:gd name="connsiteX31" fmla="*/ 61350 w 339659"/>
                <a:gd name="connsiteY31" fmla="*/ 306479 h 321465"/>
                <a:gd name="connsiteX32" fmla="*/ 85163 w 339659"/>
                <a:gd name="connsiteY32" fmla="*/ 203881 h 321465"/>
                <a:gd name="connsiteX33" fmla="*/ 4465 w 339659"/>
                <a:gd name="connsiteY33" fmla="*/ 134167 h 321465"/>
                <a:gd name="connsiteX34" fmla="*/ 496 w 339659"/>
                <a:gd name="connsiteY34" fmla="*/ 122329 h 321465"/>
                <a:gd name="connsiteX35" fmla="*/ 11079 w 339659"/>
                <a:gd name="connsiteY35" fmla="*/ 113121 h 321465"/>
                <a:gd name="connsiteX36" fmla="*/ 118236 w 339659"/>
                <a:gd name="connsiteY36" fmla="*/ 105229 h 321465"/>
                <a:gd name="connsiteX37" fmla="*/ 159246 w 339659"/>
                <a:gd name="connsiteY37" fmla="*/ 6577 h 321465"/>
                <a:gd name="connsiteX38" fmla="*/ 169830 w 339659"/>
                <a:gd name="connsiteY38" fmla="*/ 0 h 32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9659" h="321465">
                  <a:moveTo>
                    <a:pt x="169830" y="41275"/>
                  </a:moveTo>
                  <a:cubicBezTo>
                    <a:pt x="169830" y="41275"/>
                    <a:pt x="169830" y="41275"/>
                    <a:pt x="136894" y="120050"/>
                  </a:cubicBezTo>
                  <a:cubicBezTo>
                    <a:pt x="135576" y="123988"/>
                    <a:pt x="131624" y="126614"/>
                    <a:pt x="126354" y="126614"/>
                  </a:cubicBezTo>
                  <a:cubicBezTo>
                    <a:pt x="126354" y="126614"/>
                    <a:pt x="126354" y="126614"/>
                    <a:pt x="42036" y="133179"/>
                  </a:cubicBezTo>
                  <a:cubicBezTo>
                    <a:pt x="42036" y="133179"/>
                    <a:pt x="42036" y="133179"/>
                    <a:pt x="106592" y="189634"/>
                  </a:cubicBezTo>
                  <a:cubicBezTo>
                    <a:pt x="109227" y="192260"/>
                    <a:pt x="110544" y="196198"/>
                    <a:pt x="110544" y="201450"/>
                  </a:cubicBezTo>
                  <a:cubicBezTo>
                    <a:pt x="110544" y="201450"/>
                    <a:pt x="110544" y="201450"/>
                    <a:pt x="90782" y="284163"/>
                  </a:cubicBezTo>
                  <a:cubicBezTo>
                    <a:pt x="90782" y="284163"/>
                    <a:pt x="90782" y="284163"/>
                    <a:pt x="163243" y="239524"/>
                  </a:cubicBezTo>
                  <a:cubicBezTo>
                    <a:pt x="165878" y="238211"/>
                    <a:pt x="167195" y="238211"/>
                    <a:pt x="169830" y="238211"/>
                  </a:cubicBezTo>
                  <a:cubicBezTo>
                    <a:pt x="172465" y="238211"/>
                    <a:pt x="173783" y="238211"/>
                    <a:pt x="176417" y="239524"/>
                  </a:cubicBezTo>
                  <a:cubicBezTo>
                    <a:pt x="176417" y="239524"/>
                    <a:pt x="176417" y="239524"/>
                    <a:pt x="248878" y="284163"/>
                  </a:cubicBezTo>
                  <a:cubicBezTo>
                    <a:pt x="248878" y="284163"/>
                    <a:pt x="248878" y="284163"/>
                    <a:pt x="229116" y="201450"/>
                  </a:cubicBezTo>
                  <a:cubicBezTo>
                    <a:pt x="229116" y="196198"/>
                    <a:pt x="230433" y="192260"/>
                    <a:pt x="233068" y="189634"/>
                  </a:cubicBezTo>
                  <a:lnTo>
                    <a:pt x="297624" y="133179"/>
                  </a:lnTo>
                  <a:cubicBezTo>
                    <a:pt x="297624" y="133179"/>
                    <a:pt x="297624" y="133179"/>
                    <a:pt x="213306" y="126614"/>
                  </a:cubicBezTo>
                  <a:cubicBezTo>
                    <a:pt x="208037" y="126614"/>
                    <a:pt x="205402" y="123988"/>
                    <a:pt x="202767" y="120050"/>
                  </a:cubicBezTo>
                  <a:cubicBezTo>
                    <a:pt x="202767" y="120050"/>
                    <a:pt x="202767" y="120050"/>
                    <a:pt x="169830" y="41275"/>
                  </a:cubicBezTo>
                  <a:close/>
                  <a:moveTo>
                    <a:pt x="169830" y="0"/>
                  </a:moveTo>
                  <a:cubicBezTo>
                    <a:pt x="175121" y="0"/>
                    <a:pt x="179090" y="2630"/>
                    <a:pt x="180413" y="6577"/>
                  </a:cubicBezTo>
                  <a:cubicBezTo>
                    <a:pt x="180413" y="6577"/>
                    <a:pt x="180413" y="6577"/>
                    <a:pt x="221423" y="105229"/>
                  </a:cubicBezTo>
                  <a:cubicBezTo>
                    <a:pt x="221423" y="105229"/>
                    <a:pt x="221423" y="105229"/>
                    <a:pt x="328580" y="113121"/>
                  </a:cubicBezTo>
                  <a:cubicBezTo>
                    <a:pt x="332549" y="114436"/>
                    <a:pt x="337840" y="117067"/>
                    <a:pt x="339163" y="122329"/>
                  </a:cubicBezTo>
                  <a:cubicBezTo>
                    <a:pt x="340486" y="126275"/>
                    <a:pt x="339163" y="131536"/>
                    <a:pt x="335194" y="134167"/>
                  </a:cubicBezTo>
                  <a:cubicBezTo>
                    <a:pt x="335194" y="134167"/>
                    <a:pt x="335194" y="134167"/>
                    <a:pt x="254496" y="203881"/>
                  </a:cubicBezTo>
                  <a:cubicBezTo>
                    <a:pt x="254496" y="203881"/>
                    <a:pt x="254496" y="203881"/>
                    <a:pt x="278309" y="306479"/>
                  </a:cubicBezTo>
                  <a:cubicBezTo>
                    <a:pt x="279632" y="311740"/>
                    <a:pt x="278309" y="317002"/>
                    <a:pt x="274340" y="319633"/>
                  </a:cubicBezTo>
                  <a:cubicBezTo>
                    <a:pt x="271694" y="320948"/>
                    <a:pt x="269049" y="320948"/>
                    <a:pt x="267726" y="320948"/>
                  </a:cubicBezTo>
                  <a:cubicBezTo>
                    <a:pt x="265080" y="320948"/>
                    <a:pt x="263757" y="320948"/>
                    <a:pt x="261111" y="319633"/>
                  </a:cubicBezTo>
                  <a:cubicBezTo>
                    <a:pt x="261111" y="319633"/>
                    <a:pt x="261111" y="319633"/>
                    <a:pt x="169830" y="264387"/>
                  </a:cubicBezTo>
                  <a:cubicBezTo>
                    <a:pt x="169830" y="264387"/>
                    <a:pt x="169830" y="264387"/>
                    <a:pt x="78548" y="319633"/>
                  </a:cubicBezTo>
                  <a:cubicBezTo>
                    <a:pt x="74579" y="322263"/>
                    <a:pt x="69288" y="322263"/>
                    <a:pt x="65319" y="318317"/>
                  </a:cubicBezTo>
                  <a:cubicBezTo>
                    <a:pt x="61350" y="315686"/>
                    <a:pt x="60027" y="311740"/>
                    <a:pt x="61350" y="306479"/>
                  </a:cubicBezTo>
                  <a:cubicBezTo>
                    <a:pt x="61350" y="306479"/>
                    <a:pt x="61350" y="306479"/>
                    <a:pt x="85163" y="203881"/>
                  </a:cubicBezTo>
                  <a:cubicBezTo>
                    <a:pt x="85163" y="203881"/>
                    <a:pt x="85163" y="203881"/>
                    <a:pt x="4465" y="134167"/>
                  </a:cubicBezTo>
                  <a:cubicBezTo>
                    <a:pt x="496" y="131536"/>
                    <a:pt x="-827" y="126275"/>
                    <a:pt x="496" y="122329"/>
                  </a:cubicBezTo>
                  <a:cubicBezTo>
                    <a:pt x="1819" y="117067"/>
                    <a:pt x="7110" y="114436"/>
                    <a:pt x="11079" y="113121"/>
                  </a:cubicBezTo>
                  <a:cubicBezTo>
                    <a:pt x="11079" y="113121"/>
                    <a:pt x="11079" y="113121"/>
                    <a:pt x="118236" y="105229"/>
                  </a:cubicBezTo>
                  <a:cubicBezTo>
                    <a:pt x="118236" y="105229"/>
                    <a:pt x="118236" y="105229"/>
                    <a:pt x="159246" y="6577"/>
                  </a:cubicBezTo>
                  <a:cubicBezTo>
                    <a:pt x="160569" y="2630"/>
                    <a:pt x="164538" y="0"/>
                    <a:pt x="16983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26725570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arn(outVertical)">
                                      <p:cBhvr>
                                        <p:cTn id="19" dur="500"/>
                                        <p:tgtEl>
                                          <p:spTgt spid="32"/>
                                        </p:tgtEl>
                                      </p:cBhvr>
                                    </p:animEffect>
                                  </p:childTnLst>
                                </p:cTn>
                              </p:par>
                            </p:childTnLst>
                          </p:cTn>
                        </p:par>
                        <p:par>
                          <p:cTn id="20" fill="hold">
                            <p:stCondLst>
                              <p:cond delay="2000"/>
                            </p:stCondLst>
                            <p:childTnLst>
                              <p:par>
                                <p:cTn id="21" presetID="2" presetClass="entr" presetSubtype="2" decel="10000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1000" fill="hold"/>
                                        <p:tgtEl>
                                          <p:spTgt spid="51"/>
                                        </p:tgtEl>
                                        <p:attrNameLst>
                                          <p:attrName>ppt_x</p:attrName>
                                        </p:attrNameLst>
                                      </p:cBhvr>
                                      <p:tavLst>
                                        <p:tav tm="0">
                                          <p:val>
                                            <p:strVal val="1+#ppt_w/2"/>
                                          </p:val>
                                        </p:tav>
                                        <p:tav tm="100000">
                                          <p:val>
                                            <p:strVal val="#ppt_x"/>
                                          </p:val>
                                        </p:tav>
                                      </p:tavLst>
                                    </p:anim>
                                    <p:anim calcmode="lin" valueType="num">
                                      <p:cBhvr additive="base">
                                        <p:cTn id="24" dur="1000" fill="hold"/>
                                        <p:tgtEl>
                                          <p:spTgt spid="5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1000" fill="hold"/>
                                        <p:tgtEl>
                                          <p:spTgt spid="52"/>
                                        </p:tgtEl>
                                        <p:attrNameLst>
                                          <p:attrName>ppt_x</p:attrName>
                                        </p:attrNameLst>
                                      </p:cBhvr>
                                      <p:tavLst>
                                        <p:tav tm="0">
                                          <p:val>
                                            <p:strVal val="1+#ppt_w/2"/>
                                          </p:val>
                                        </p:tav>
                                        <p:tav tm="100000">
                                          <p:val>
                                            <p:strVal val="#ppt_x"/>
                                          </p:val>
                                        </p:tav>
                                      </p:tavLst>
                                    </p:anim>
                                    <p:anim calcmode="lin" valueType="num">
                                      <p:cBhvr additive="base">
                                        <p:cTn id="28" dur="1000" fill="hold"/>
                                        <p:tgtEl>
                                          <p:spTgt spid="52"/>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1000" fill="hold"/>
                                        <p:tgtEl>
                                          <p:spTgt spid="53"/>
                                        </p:tgtEl>
                                        <p:attrNameLst>
                                          <p:attrName>ppt_x</p:attrName>
                                        </p:attrNameLst>
                                      </p:cBhvr>
                                      <p:tavLst>
                                        <p:tav tm="0">
                                          <p:val>
                                            <p:strVal val="1+#ppt_w/2"/>
                                          </p:val>
                                        </p:tav>
                                        <p:tav tm="100000">
                                          <p:val>
                                            <p:strVal val="#ppt_x"/>
                                          </p:val>
                                        </p:tav>
                                      </p:tavLst>
                                    </p:anim>
                                    <p:anim calcmode="lin" valueType="num">
                                      <p:cBhvr additive="base">
                                        <p:cTn id="32" dur="1000" fill="hold"/>
                                        <p:tgtEl>
                                          <p:spTgt spid="53"/>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1000" fill="hold"/>
                                        <p:tgtEl>
                                          <p:spTgt spid="54"/>
                                        </p:tgtEl>
                                        <p:attrNameLst>
                                          <p:attrName>ppt_x</p:attrName>
                                        </p:attrNameLst>
                                      </p:cBhvr>
                                      <p:tavLst>
                                        <p:tav tm="0">
                                          <p:val>
                                            <p:strVal val="1+#ppt_w/2"/>
                                          </p:val>
                                        </p:tav>
                                        <p:tav tm="100000">
                                          <p:val>
                                            <p:strVal val="#ppt_x"/>
                                          </p:val>
                                        </p:tav>
                                      </p:tavLst>
                                    </p:anim>
                                    <p:anim calcmode="lin" valueType="num">
                                      <p:cBhvr additive="base">
                                        <p:cTn id="36" dur="1000" fill="hold"/>
                                        <p:tgtEl>
                                          <p:spTgt spid="54"/>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25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50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75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703420" y="1778606"/>
            <a:ext cx="1166123" cy="1166123"/>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2" name="组合 21"/>
          <p:cNvGrpSpPr/>
          <p:nvPr/>
        </p:nvGrpSpPr>
        <p:grpSpPr>
          <a:xfrm>
            <a:off x="4562289" y="905156"/>
            <a:ext cx="3114000" cy="3114000"/>
            <a:chOff x="4613089" y="790856"/>
            <a:chExt cx="3114000" cy="3114000"/>
          </a:xfrm>
        </p:grpSpPr>
        <p:pic>
          <p:nvPicPr>
            <p:cNvPr id="17" name="图片 16"/>
            <p:cNvPicPr>
              <a:picLocks noChangeAspect="1"/>
            </p:cNvPicPr>
            <p:nvPr/>
          </p:nvPicPr>
          <p:blipFill rotWithShape="1">
            <a:blip r:embed="rId3"/>
            <a:srcRect l="32033" t="42712" r="32595" b="4196"/>
            <a:stretch/>
          </p:blipFill>
          <p:spPr>
            <a:xfrm>
              <a:off x="4613089" y="790856"/>
              <a:ext cx="3112826" cy="3112826"/>
            </a:xfrm>
            <a:prstGeom prst="ellipse">
              <a:avLst/>
            </a:prstGeom>
          </p:spPr>
        </p:pic>
        <p:sp>
          <p:nvSpPr>
            <p:cNvPr id="21" name="椭圆 20"/>
            <p:cNvSpPr/>
            <p:nvPr/>
          </p:nvSpPr>
          <p:spPr>
            <a:xfrm>
              <a:off x="4613089" y="790856"/>
              <a:ext cx="3114000" cy="3114000"/>
            </a:xfrm>
            <a:prstGeom prst="ellipse">
              <a:avLst/>
            </a:prstGeom>
            <a:gradFill flip="none" rotWithShape="1">
              <a:gsLst>
                <a:gs pos="0">
                  <a:srgbClr val="37D1DC">
                    <a:alpha val="40000"/>
                  </a:srgbClr>
                </a:gs>
                <a:gs pos="100000">
                  <a:srgbClr val="5B87E5">
                    <a:alpha val="4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6" name="椭圆 5"/>
          <p:cNvSpPr/>
          <p:nvPr/>
        </p:nvSpPr>
        <p:spPr>
          <a:xfrm>
            <a:off x="4286481" y="2944728"/>
            <a:ext cx="802693" cy="802693"/>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椭圆 6"/>
          <p:cNvSpPr/>
          <p:nvPr/>
        </p:nvSpPr>
        <p:spPr>
          <a:xfrm>
            <a:off x="7172415" y="2944728"/>
            <a:ext cx="551034" cy="551034"/>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椭圆 7"/>
          <p:cNvSpPr/>
          <p:nvPr/>
        </p:nvSpPr>
        <p:spPr>
          <a:xfrm>
            <a:off x="7733838" y="2086150"/>
            <a:ext cx="858578" cy="85857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8163127" y="3258328"/>
            <a:ext cx="375420" cy="37542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椭圆 9"/>
          <p:cNvSpPr/>
          <p:nvPr/>
        </p:nvSpPr>
        <p:spPr>
          <a:xfrm>
            <a:off x="9033984" y="2228182"/>
            <a:ext cx="233387" cy="23338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椭圆 10"/>
          <p:cNvSpPr/>
          <p:nvPr/>
        </p:nvSpPr>
        <p:spPr>
          <a:xfrm>
            <a:off x="2833514" y="2711341"/>
            <a:ext cx="233387" cy="23338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椭圆 11"/>
          <p:cNvSpPr/>
          <p:nvPr/>
        </p:nvSpPr>
        <p:spPr>
          <a:xfrm>
            <a:off x="3328000" y="3720503"/>
            <a:ext cx="375420" cy="37542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3" name="组合 12"/>
          <p:cNvGrpSpPr/>
          <p:nvPr/>
        </p:nvGrpSpPr>
        <p:grpSpPr>
          <a:xfrm>
            <a:off x="3558699" y="4397319"/>
            <a:ext cx="5120006" cy="1380925"/>
            <a:chOff x="874712" y="2958979"/>
            <a:chExt cx="5120006" cy="1380925"/>
          </a:xfrm>
        </p:grpSpPr>
        <p:sp>
          <p:nvSpPr>
            <p:cNvPr id="14" name="矩形 13">
              <a:extLst>
                <a:ext uri="{FF2B5EF4-FFF2-40B4-BE49-F238E27FC236}">
                  <a16:creationId xmlns:a16="http://schemas.microsoft.com/office/drawing/2014/main" id="{E3EB1709-6D20-4440-8800-976CC5E9712E}"/>
                </a:ext>
              </a:extLst>
            </p:cNvPr>
            <p:cNvSpPr/>
            <p:nvPr/>
          </p:nvSpPr>
          <p:spPr>
            <a:xfrm>
              <a:off x="874712" y="3639712"/>
              <a:ext cx="5120006" cy="70019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15" name="矩形 14">
              <a:extLst>
                <a:ext uri="{FF2B5EF4-FFF2-40B4-BE49-F238E27FC236}">
                  <a16:creationId xmlns:a16="http://schemas.microsoft.com/office/drawing/2014/main" id="{CBCE2F27-1948-4AAF-B7D2-B7B4F23C2784}"/>
                </a:ext>
              </a:extLst>
            </p:cNvPr>
            <p:cNvSpPr/>
            <p:nvPr/>
          </p:nvSpPr>
          <p:spPr>
            <a:xfrm>
              <a:off x="1428028" y="2958979"/>
              <a:ext cx="4013374" cy="69980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gradFill>
                    <a:gsLst>
                      <a:gs pos="0">
                        <a:srgbClr val="DE2575"/>
                      </a:gs>
                      <a:gs pos="100000">
                        <a:srgbClr val="FF5130"/>
                      </a:gs>
                    </a:gsLst>
                    <a:lin ang="2700000" scaled="1"/>
                  </a:gradFill>
                  <a:effectLst/>
                  <a:uLnTx/>
                  <a:uFillTx/>
                  <a:latin typeface="时尚中黑简体" panose="01010104010101010101" pitchFamily="2" charset="-122"/>
                  <a:ea typeface="时尚中黑简体" panose="01010104010101010101" pitchFamily="2" charset="-122"/>
                  <a:cs typeface="+mn-cs"/>
                </a:rPr>
                <a:t>标题文字添加</a:t>
              </a:r>
            </a:p>
          </p:txBody>
        </p:sp>
      </p:grpSp>
      <p:sp>
        <p:nvSpPr>
          <p:cNvPr id="16" name="文本框 15"/>
          <p:cNvSpPr txBox="1"/>
          <p:nvPr/>
        </p:nvSpPr>
        <p:spPr>
          <a:xfrm>
            <a:off x="5555672" y="1908158"/>
            <a:ext cx="1127233" cy="110799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prstClr val="white"/>
                </a:solidFill>
                <a:effectLst/>
                <a:uLnTx/>
                <a:uFillTx/>
                <a:latin typeface="Arial"/>
                <a:ea typeface="微软雅黑"/>
                <a:cs typeface="+mn-cs"/>
              </a:rPr>
              <a:t>04</a:t>
            </a:r>
            <a:endParaRPr kumimoji="0" lang="zh-CN" altLang="en-US" sz="6600" b="1" i="0" u="none" strike="noStrike" kern="1200" cap="none" spc="0" normalizeH="0" baseline="0" noProof="0" dirty="0" smtClean="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271663581"/>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0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anim calcmode="lin" valueType="num">
                                      <p:cBhvr>
                                        <p:cTn id="17" dur="500" fill="hold"/>
                                        <p:tgtEl>
                                          <p:spTgt spid="22"/>
                                        </p:tgtEl>
                                        <p:attrNameLst>
                                          <p:attrName>ppt_x</p:attrName>
                                        </p:attrNameLst>
                                      </p:cBhvr>
                                      <p:tavLst>
                                        <p:tav tm="0">
                                          <p:val>
                                            <p:fltVal val="0.5"/>
                                          </p:val>
                                        </p:tav>
                                        <p:tav tm="100000">
                                          <p:val>
                                            <p:strVal val="#ppt_x"/>
                                          </p:val>
                                        </p:tav>
                                      </p:tavLst>
                                    </p:anim>
                                    <p:anim calcmode="lin" valueType="num">
                                      <p:cBhvr>
                                        <p:cTn id="18" dur="500" fill="hold"/>
                                        <p:tgtEl>
                                          <p:spTgt spid="22"/>
                                        </p:tgtEl>
                                        <p:attrNameLst>
                                          <p:attrName>ppt_y</p:attrName>
                                        </p:attrNameLst>
                                      </p:cBhvr>
                                      <p:tavLst>
                                        <p:tav tm="0">
                                          <p:val>
                                            <p:fltVal val="0.5"/>
                                          </p:val>
                                        </p:tav>
                                        <p:tav tm="100000">
                                          <p:val>
                                            <p:strVal val="#ppt_y"/>
                                          </p:val>
                                        </p:tav>
                                      </p:tavLst>
                                    </p:anim>
                                  </p:childTnLst>
                                </p:cTn>
                              </p:par>
                              <p:par>
                                <p:cTn id="19" presetID="10" presetClass="entr" presetSubtype="0" fill="hold" grpId="0" nodeType="withEffect">
                                  <p:stCondLst>
                                    <p:cond delay="2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53" presetClass="entr" presetSubtype="528"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anim calcmode="lin" valueType="num">
                                      <p:cBhvr>
                                        <p:cTn id="27" dur="500" fill="hold"/>
                                        <p:tgtEl>
                                          <p:spTgt spid="6"/>
                                        </p:tgtEl>
                                        <p:attrNameLst>
                                          <p:attrName>ppt_x</p:attrName>
                                        </p:attrNameLst>
                                      </p:cBhvr>
                                      <p:tavLst>
                                        <p:tav tm="0">
                                          <p:val>
                                            <p:fltVal val="0.5"/>
                                          </p:val>
                                        </p:tav>
                                        <p:tav tm="100000">
                                          <p:val>
                                            <p:strVal val="#ppt_x"/>
                                          </p:val>
                                        </p:tav>
                                      </p:tavLst>
                                    </p:anim>
                                    <p:anim calcmode="lin" valueType="num">
                                      <p:cBhvr>
                                        <p:cTn id="28" dur="500" fill="hold"/>
                                        <p:tgtEl>
                                          <p:spTgt spid="6"/>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225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anim calcmode="lin" valueType="num">
                                      <p:cBhvr>
                                        <p:cTn id="34" dur="500" fill="hold"/>
                                        <p:tgtEl>
                                          <p:spTgt spid="7"/>
                                        </p:tgtEl>
                                        <p:attrNameLst>
                                          <p:attrName>ppt_x</p:attrName>
                                        </p:attrNameLst>
                                      </p:cBhvr>
                                      <p:tavLst>
                                        <p:tav tm="0">
                                          <p:val>
                                            <p:fltVal val="0.5"/>
                                          </p:val>
                                        </p:tav>
                                        <p:tav tm="100000">
                                          <p:val>
                                            <p:strVal val="#ppt_x"/>
                                          </p:val>
                                        </p:tav>
                                      </p:tavLst>
                                    </p:anim>
                                    <p:anim calcmode="lin" valueType="num">
                                      <p:cBhvr>
                                        <p:cTn id="35" dur="500" fill="hold"/>
                                        <p:tgtEl>
                                          <p:spTgt spid="7"/>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100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anim calcmode="lin" valueType="num">
                                      <p:cBhvr>
                                        <p:cTn id="41" dur="500" fill="hold"/>
                                        <p:tgtEl>
                                          <p:spTgt spid="8"/>
                                        </p:tgtEl>
                                        <p:attrNameLst>
                                          <p:attrName>ppt_x</p:attrName>
                                        </p:attrNameLst>
                                      </p:cBhvr>
                                      <p:tavLst>
                                        <p:tav tm="0">
                                          <p:val>
                                            <p:fltVal val="0.5"/>
                                          </p:val>
                                        </p:tav>
                                        <p:tav tm="100000">
                                          <p:val>
                                            <p:strVal val="#ppt_x"/>
                                          </p:val>
                                        </p:tav>
                                      </p:tavLst>
                                    </p:anim>
                                    <p:anim calcmode="lin" valueType="num">
                                      <p:cBhvr>
                                        <p:cTn id="42" dur="500" fill="hold"/>
                                        <p:tgtEl>
                                          <p:spTgt spid="8"/>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anim calcmode="lin" valueType="num">
                                      <p:cBhvr>
                                        <p:cTn id="48" dur="500" fill="hold"/>
                                        <p:tgtEl>
                                          <p:spTgt spid="9"/>
                                        </p:tgtEl>
                                        <p:attrNameLst>
                                          <p:attrName>ppt_x</p:attrName>
                                        </p:attrNameLst>
                                      </p:cBhvr>
                                      <p:tavLst>
                                        <p:tav tm="0">
                                          <p:val>
                                            <p:fltVal val="0.5"/>
                                          </p:val>
                                        </p:tav>
                                        <p:tav tm="100000">
                                          <p:val>
                                            <p:strVal val="#ppt_x"/>
                                          </p:val>
                                        </p:tav>
                                      </p:tavLst>
                                    </p:anim>
                                    <p:anim calcmode="lin" valueType="num">
                                      <p:cBhvr>
                                        <p:cTn id="49" dur="500" fill="hold"/>
                                        <p:tgtEl>
                                          <p:spTgt spid="9"/>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175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125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anim calcmode="lin" valueType="num">
                                      <p:cBhvr>
                                        <p:cTn id="62" dur="500" fill="hold"/>
                                        <p:tgtEl>
                                          <p:spTgt spid="11"/>
                                        </p:tgtEl>
                                        <p:attrNameLst>
                                          <p:attrName>ppt_x</p:attrName>
                                        </p:attrNameLst>
                                      </p:cBhvr>
                                      <p:tavLst>
                                        <p:tav tm="0">
                                          <p:val>
                                            <p:fltVal val="0.5"/>
                                          </p:val>
                                        </p:tav>
                                        <p:tav tm="100000">
                                          <p:val>
                                            <p:strVal val="#ppt_x"/>
                                          </p:val>
                                        </p:tav>
                                      </p:tavLst>
                                    </p:anim>
                                    <p:anim calcmode="lin" valueType="num">
                                      <p:cBhvr>
                                        <p:cTn id="63" dur="500" fill="hold"/>
                                        <p:tgtEl>
                                          <p:spTgt spid="11"/>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150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anim calcmode="lin" valueType="num">
                                      <p:cBhvr>
                                        <p:cTn id="69" dur="500" fill="hold"/>
                                        <p:tgtEl>
                                          <p:spTgt spid="12"/>
                                        </p:tgtEl>
                                        <p:attrNameLst>
                                          <p:attrName>ppt_x</p:attrName>
                                        </p:attrNameLst>
                                      </p:cBhvr>
                                      <p:tavLst>
                                        <p:tav tm="0">
                                          <p:val>
                                            <p:fltVal val="0.5"/>
                                          </p:val>
                                        </p:tav>
                                        <p:tav tm="100000">
                                          <p:val>
                                            <p:strVal val="#ppt_x"/>
                                          </p:val>
                                        </p:tav>
                                      </p:tavLst>
                                    </p:anim>
                                    <p:anim calcmode="lin" valueType="num">
                                      <p:cBhvr>
                                        <p:cTn id="70" dur="500" fill="hold"/>
                                        <p:tgtEl>
                                          <p:spTgt spid="12"/>
                                        </p:tgtEl>
                                        <p:attrNameLst>
                                          <p:attrName>ppt_y</p:attrName>
                                        </p:attrNameLst>
                                      </p:cBhvr>
                                      <p:tavLst>
                                        <p:tav tm="0">
                                          <p:val>
                                            <p:fltVal val="0.5"/>
                                          </p:val>
                                        </p:tav>
                                        <p:tav tm="100000">
                                          <p:val>
                                            <p:strVal val="#ppt_y"/>
                                          </p:val>
                                        </p:tav>
                                      </p:tavLst>
                                    </p:anim>
                                  </p:childTnLst>
                                </p:cTn>
                              </p:par>
                            </p:childTnLst>
                          </p:cTn>
                        </p:par>
                        <p:par>
                          <p:cTn id="71" fill="hold">
                            <p:stCondLst>
                              <p:cond delay="3000"/>
                            </p:stCondLst>
                            <p:childTnLst>
                              <p:par>
                                <p:cTn id="72" presetID="42" presetClass="entr" presetSubtype="0"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1000"/>
                                        <p:tgtEl>
                                          <p:spTgt spid="13"/>
                                        </p:tgtEl>
                                      </p:cBhvr>
                                    </p:animEffect>
                                    <p:anim calcmode="lin" valueType="num">
                                      <p:cBhvr>
                                        <p:cTn id="75" dur="1000" fill="hold"/>
                                        <p:tgtEl>
                                          <p:spTgt spid="13"/>
                                        </p:tgtEl>
                                        <p:attrNameLst>
                                          <p:attrName>ppt_x</p:attrName>
                                        </p:attrNameLst>
                                      </p:cBhvr>
                                      <p:tavLst>
                                        <p:tav tm="0">
                                          <p:val>
                                            <p:strVal val="#ppt_x"/>
                                          </p:val>
                                        </p:tav>
                                        <p:tav tm="100000">
                                          <p:val>
                                            <p:strVal val="#ppt_x"/>
                                          </p:val>
                                        </p:tav>
                                      </p:tavLst>
                                    </p:anim>
                                    <p:anim calcmode="lin" valueType="num">
                                      <p:cBhvr>
                                        <p:cTn id="7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占位符 52"/>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Lst>
          </a:blip>
          <a:srcRect l="9863" r="9863"/>
          <a:stretch>
            <a:fillRect/>
          </a:stretch>
        </p:blipFill>
        <p:spPr/>
      </p:pic>
      <p:pic>
        <p:nvPicPr>
          <p:cNvPr id="62" name="图片占位符 61"/>
          <p:cNvPicPr>
            <a:picLocks noGrp="1" noChangeAspect="1"/>
          </p:cNvPicPr>
          <p:nvPr>
            <p:ph type="pic" sz="quarter" idx="11"/>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rcRect l="16768" r="16768"/>
          <a:stretch>
            <a:fillRect/>
          </a:stretch>
        </p:blipFill>
        <p:spPr/>
      </p:pic>
      <p:pic>
        <p:nvPicPr>
          <p:cNvPr id="67" name="图片占位符 66"/>
          <p:cNvPicPr>
            <a:picLocks noGrp="1" noChangeAspect="1"/>
          </p:cNvPicPr>
          <p:nvPr>
            <p:ph type="pic" sz="quarter" idx="12"/>
          </p:nvPr>
        </p:nvPicPr>
        <p:blipFill>
          <a:blip r:embed="rId7">
            <a:extLst>
              <a:ext uri="{BEBA8EAE-BF5A-486C-A8C5-ECC9F3942E4B}">
                <a14:imgProps xmlns:a14="http://schemas.microsoft.com/office/drawing/2010/main">
                  <a14:imgLayer r:embed="rId8">
                    <a14:imgEffect>
                      <a14:colorTemperature colorTemp="4700"/>
                    </a14:imgEffect>
                    <a14:imgEffect>
                      <a14:brightnessContrast bright="20000" contrast="40000"/>
                    </a14:imgEffect>
                  </a14:imgLayer>
                </a14:imgProps>
              </a:ext>
            </a:extLst>
          </a:blip>
          <a:srcRect l="28719" r="28719"/>
          <a:stretch>
            <a:fillRect/>
          </a:stretch>
        </p:blipFill>
        <p:spPr/>
      </p:pic>
      <p:pic>
        <p:nvPicPr>
          <p:cNvPr id="72" name="图片占位符 71"/>
          <p:cNvPicPr>
            <a:picLocks noGrp="1" noChangeAspect="1"/>
          </p:cNvPicPr>
          <p:nvPr>
            <p:ph type="pic" sz="quarter" idx="13"/>
          </p:nvPr>
        </p:nvPicPr>
        <p:blipFill>
          <a:blip r:embed="rId9">
            <a:extLst>
              <a:ext uri="{BEBA8EAE-BF5A-486C-A8C5-ECC9F3942E4B}">
                <a14:imgProps xmlns:a14="http://schemas.microsoft.com/office/drawing/2010/main">
                  <a14:imgLayer r:embed="rId10">
                    <a14:imgEffect>
                      <a14:colorTemperature colorTemp="5900"/>
                    </a14:imgEffect>
                    <a14:imgEffect>
                      <a14:brightnessContrast bright="20000"/>
                    </a14:imgEffect>
                  </a14:imgLayer>
                </a14:imgProps>
              </a:ext>
            </a:extLst>
          </a:blip>
          <a:srcRect l="12500" r="12500"/>
          <a:stretch>
            <a:fillRect/>
          </a:stretch>
        </p:blipFill>
        <p:spPr/>
      </p:pic>
      <p:sp>
        <p:nvSpPr>
          <p:cNvPr id="20" name="圆: 空心 22"/>
          <p:cNvSpPr/>
          <p:nvPr/>
        </p:nvSpPr>
        <p:spPr>
          <a:xfrm>
            <a:off x="1368905" y="2378301"/>
            <a:ext cx="1942986" cy="1942986"/>
          </a:xfrm>
          <a:prstGeom prst="donut">
            <a:avLst>
              <a:gd name="adj" fmla="val 10000"/>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圆: 空心 23"/>
          <p:cNvSpPr/>
          <p:nvPr/>
        </p:nvSpPr>
        <p:spPr>
          <a:xfrm>
            <a:off x="3878371" y="2378301"/>
            <a:ext cx="1942986" cy="1942986"/>
          </a:xfrm>
          <a:prstGeom prst="donut">
            <a:avLst>
              <a:gd name="adj" fmla="val 10000"/>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圆: 空心 24"/>
          <p:cNvSpPr/>
          <p:nvPr/>
        </p:nvSpPr>
        <p:spPr>
          <a:xfrm>
            <a:off x="6382483" y="2378301"/>
            <a:ext cx="1942986" cy="1942986"/>
          </a:xfrm>
          <a:prstGeom prst="donut">
            <a:avLst>
              <a:gd name="adj" fmla="val 10000"/>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圆: 空心 25"/>
          <p:cNvSpPr/>
          <p:nvPr/>
        </p:nvSpPr>
        <p:spPr>
          <a:xfrm>
            <a:off x="8880109" y="2378301"/>
            <a:ext cx="1942986" cy="1942986"/>
          </a:xfrm>
          <a:prstGeom prst="donut">
            <a:avLst>
              <a:gd name="adj" fmla="val 10000"/>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椭圆 23"/>
          <p:cNvSpPr/>
          <p:nvPr/>
        </p:nvSpPr>
        <p:spPr>
          <a:xfrm>
            <a:off x="2645437" y="2378301"/>
            <a:ext cx="606448" cy="606448"/>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1</a:t>
            </a:r>
          </a:p>
        </p:txBody>
      </p:sp>
      <p:sp>
        <p:nvSpPr>
          <p:cNvPr id="25" name="椭圆 24"/>
          <p:cNvSpPr/>
          <p:nvPr/>
        </p:nvSpPr>
        <p:spPr>
          <a:xfrm>
            <a:off x="5200361" y="2378301"/>
            <a:ext cx="606448" cy="606448"/>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2</a:t>
            </a:r>
          </a:p>
        </p:txBody>
      </p:sp>
      <p:sp>
        <p:nvSpPr>
          <p:cNvPr id="26" name="椭圆 25"/>
          <p:cNvSpPr/>
          <p:nvPr/>
        </p:nvSpPr>
        <p:spPr>
          <a:xfrm>
            <a:off x="7609991" y="2378301"/>
            <a:ext cx="606448" cy="606448"/>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3</a:t>
            </a:r>
          </a:p>
        </p:txBody>
      </p:sp>
      <p:sp>
        <p:nvSpPr>
          <p:cNvPr id="27" name="椭圆 26"/>
          <p:cNvSpPr/>
          <p:nvPr/>
        </p:nvSpPr>
        <p:spPr>
          <a:xfrm>
            <a:off x="10216647" y="2378301"/>
            <a:ext cx="606448" cy="606448"/>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4</a:t>
            </a:r>
          </a:p>
        </p:txBody>
      </p:sp>
      <p:grpSp>
        <p:nvGrpSpPr>
          <p:cNvPr id="31" name="组合 30"/>
          <p:cNvGrpSpPr/>
          <p:nvPr/>
        </p:nvGrpSpPr>
        <p:grpSpPr>
          <a:xfrm>
            <a:off x="1147021" y="4485838"/>
            <a:ext cx="2386754" cy="1007436"/>
            <a:chOff x="2241338" y="3325188"/>
            <a:chExt cx="2386754" cy="1007436"/>
          </a:xfrm>
        </p:grpSpPr>
        <p:sp>
          <p:nvSpPr>
            <p:cNvPr id="32" name="矩形 31">
              <a:extLst>
                <a:ext uri="{FF2B5EF4-FFF2-40B4-BE49-F238E27FC236}">
                  <a16:creationId xmlns:a16="http://schemas.microsoft.com/office/drawing/2014/main" id="{E3EB1709-6D20-4440-8800-976CC5E9712E}"/>
                </a:ext>
              </a:extLst>
            </p:cNvPr>
            <p:cNvSpPr/>
            <p:nvPr/>
          </p:nvSpPr>
          <p:spPr>
            <a:xfrm>
              <a:off x="2241338" y="3630893"/>
              <a:ext cx="2386754" cy="7017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用户可以在投影仪或者计算机上进行演示也可以将演示文稿打印出来制作成胶片以便应用到更</a:t>
              </a:r>
              <a:r>
                <a:rPr lang="zh-CN" altLang="en-US" sz="1100" dirty="0" smtClean="0">
                  <a:solidFill>
                    <a:schemeClr val="tx1">
                      <a:lumMod val="50000"/>
                      <a:lumOff val="50000"/>
                    </a:schemeClr>
                  </a:solidFill>
                </a:rPr>
                <a:t>广泛</a:t>
              </a:r>
              <a:endParaRPr lang="zh-CN" altLang="en-US" sz="1100" dirty="0">
                <a:solidFill>
                  <a:schemeClr val="tx1">
                    <a:lumMod val="50000"/>
                    <a:lumOff val="50000"/>
                  </a:schemeClr>
                </a:solidFill>
              </a:endParaRPr>
            </a:p>
          </p:txBody>
        </p:sp>
        <p:sp>
          <p:nvSpPr>
            <p:cNvPr id="33" name="矩形 32">
              <a:extLst>
                <a:ext uri="{FF2B5EF4-FFF2-40B4-BE49-F238E27FC236}">
                  <a16:creationId xmlns:a16="http://schemas.microsoft.com/office/drawing/2014/main" id="{CBCE2F27-1948-4AAF-B7D2-B7B4F23C2784}"/>
                </a:ext>
              </a:extLst>
            </p:cNvPr>
            <p:cNvSpPr/>
            <p:nvPr/>
          </p:nvSpPr>
          <p:spPr>
            <a:xfrm>
              <a:off x="2313728" y="3325188"/>
              <a:ext cx="2241974" cy="32855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rPr>
                <a:t>标题文字添加</a:t>
              </a:r>
            </a:p>
          </p:txBody>
        </p:sp>
      </p:grpSp>
      <p:grpSp>
        <p:nvGrpSpPr>
          <p:cNvPr id="34" name="组合 33"/>
          <p:cNvGrpSpPr/>
          <p:nvPr/>
        </p:nvGrpSpPr>
        <p:grpSpPr>
          <a:xfrm>
            <a:off x="3656487" y="4485838"/>
            <a:ext cx="2386754" cy="1007436"/>
            <a:chOff x="2241338" y="3325188"/>
            <a:chExt cx="2386754" cy="1007436"/>
          </a:xfrm>
        </p:grpSpPr>
        <p:sp>
          <p:nvSpPr>
            <p:cNvPr id="35" name="矩形 34">
              <a:extLst>
                <a:ext uri="{FF2B5EF4-FFF2-40B4-BE49-F238E27FC236}">
                  <a16:creationId xmlns:a16="http://schemas.microsoft.com/office/drawing/2014/main" id="{E3EB1709-6D20-4440-8800-976CC5E9712E}"/>
                </a:ext>
              </a:extLst>
            </p:cNvPr>
            <p:cNvSpPr/>
            <p:nvPr/>
          </p:nvSpPr>
          <p:spPr>
            <a:xfrm>
              <a:off x="2241338" y="3630893"/>
              <a:ext cx="2386754" cy="7017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用户可以在投影仪或者计算机上进行演示也可以将演示文稿打印出来制作成胶片以便应用到更</a:t>
              </a:r>
              <a:r>
                <a:rPr lang="zh-CN" altLang="en-US" sz="1100" dirty="0" smtClean="0">
                  <a:solidFill>
                    <a:schemeClr val="tx1">
                      <a:lumMod val="50000"/>
                      <a:lumOff val="50000"/>
                    </a:schemeClr>
                  </a:solidFill>
                </a:rPr>
                <a:t>广泛</a:t>
              </a:r>
              <a:endParaRPr lang="zh-CN" altLang="en-US" sz="1100" dirty="0">
                <a:solidFill>
                  <a:schemeClr val="tx1">
                    <a:lumMod val="50000"/>
                    <a:lumOff val="50000"/>
                  </a:schemeClr>
                </a:solidFill>
              </a:endParaRPr>
            </a:p>
          </p:txBody>
        </p:sp>
        <p:sp>
          <p:nvSpPr>
            <p:cNvPr id="36" name="矩形 35">
              <a:extLst>
                <a:ext uri="{FF2B5EF4-FFF2-40B4-BE49-F238E27FC236}">
                  <a16:creationId xmlns:a16="http://schemas.microsoft.com/office/drawing/2014/main" id="{CBCE2F27-1948-4AAF-B7D2-B7B4F23C2784}"/>
                </a:ext>
              </a:extLst>
            </p:cNvPr>
            <p:cNvSpPr/>
            <p:nvPr/>
          </p:nvSpPr>
          <p:spPr>
            <a:xfrm>
              <a:off x="2313728" y="3325188"/>
              <a:ext cx="2241974" cy="32855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rPr>
                <a:t>标题文字添加</a:t>
              </a:r>
            </a:p>
          </p:txBody>
        </p:sp>
      </p:grpSp>
      <p:grpSp>
        <p:nvGrpSpPr>
          <p:cNvPr id="37" name="组合 36"/>
          <p:cNvGrpSpPr/>
          <p:nvPr/>
        </p:nvGrpSpPr>
        <p:grpSpPr>
          <a:xfrm>
            <a:off x="6160599" y="4485838"/>
            <a:ext cx="2386754" cy="1007436"/>
            <a:chOff x="2241338" y="3325188"/>
            <a:chExt cx="2386754" cy="1007436"/>
          </a:xfrm>
        </p:grpSpPr>
        <p:sp>
          <p:nvSpPr>
            <p:cNvPr id="38" name="矩形 37">
              <a:extLst>
                <a:ext uri="{FF2B5EF4-FFF2-40B4-BE49-F238E27FC236}">
                  <a16:creationId xmlns:a16="http://schemas.microsoft.com/office/drawing/2014/main" id="{E3EB1709-6D20-4440-8800-976CC5E9712E}"/>
                </a:ext>
              </a:extLst>
            </p:cNvPr>
            <p:cNvSpPr/>
            <p:nvPr/>
          </p:nvSpPr>
          <p:spPr>
            <a:xfrm>
              <a:off x="2241338" y="3630893"/>
              <a:ext cx="2386754" cy="7017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用户可以在投影仪或者计算机上进行演示也可以将演示文稿打印出来制作成胶片以便应用到更</a:t>
              </a:r>
              <a:r>
                <a:rPr lang="zh-CN" altLang="en-US" sz="1100" dirty="0" smtClean="0">
                  <a:solidFill>
                    <a:schemeClr val="tx1">
                      <a:lumMod val="50000"/>
                      <a:lumOff val="50000"/>
                    </a:schemeClr>
                  </a:solidFill>
                </a:rPr>
                <a:t>广泛</a:t>
              </a:r>
              <a:endParaRPr lang="zh-CN" altLang="en-US" sz="1100" dirty="0">
                <a:solidFill>
                  <a:schemeClr val="tx1">
                    <a:lumMod val="50000"/>
                    <a:lumOff val="50000"/>
                  </a:schemeClr>
                </a:solidFill>
              </a:endParaRPr>
            </a:p>
          </p:txBody>
        </p:sp>
        <p:sp>
          <p:nvSpPr>
            <p:cNvPr id="39" name="矩形 38">
              <a:extLst>
                <a:ext uri="{FF2B5EF4-FFF2-40B4-BE49-F238E27FC236}">
                  <a16:creationId xmlns:a16="http://schemas.microsoft.com/office/drawing/2014/main" id="{CBCE2F27-1948-4AAF-B7D2-B7B4F23C2784}"/>
                </a:ext>
              </a:extLst>
            </p:cNvPr>
            <p:cNvSpPr/>
            <p:nvPr/>
          </p:nvSpPr>
          <p:spPr>
            <a:xfrm>
              <a:off x="2313728" y="3325188"/>
              <a:ext cx="2241974" cy="32855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rPr>
                <a:t>标题文字添加</a:t>
              </a:r>
            </a:p>
          </p:txBody>
        </p:sp>
      </p:grpSp>
      <p:grpSp>
        <p:nvGrpSpPr>
          <p:cNvPr id="40" name="组合 39"/>
          <p:cNvGrpSpPr/>
          <p:nvPr/>
        </p:nvGrpSpPr>
        <p:grpSpPr>
          <a:xfrm>
            <a:off x="8658225" y="4485838"/>
            <a:ext cx="2386754" cy="1007436"/>
            <a:chOff x="2241338" y="3325188"/>
            <a:chExt cx="2386754" cy="1007436"/>
          </a:xfrm>
        </p:grpSpPr>
        <p:sp>
          <p:nvSpPr>
            <p:cNvPr id="41" name="矩形 40">
              <a:extLst>
                <a:ext uri="{FF2B5EF4-FFF2-40B4-BE49-F238E27FC236}">
                  <a16:creationId xmlns:a16="http://schemas.microsoft.com/office/drawing/2014/main" id="{E3EB1709-6D20-4440-8800-976CC5E9712E}"/>
                </a:ext>
              </a:extLst>
            </p:cNvPr>
            <p:cNvSpPr/>
            <p:nvPr/>
          </p:nvSpPr>
          <p:spPr>
            <a:xfrm>
              <a:off x="2241338" y="3630893"/>
              <a:ext cx="2386754" cy="7017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用户可以在投影仪或者计算机上进行演示也可以将演示文稿打印出来制作成胶片以便应用到更</a:t>
              </a:r>
              <a:r>
                <a:rPr lang="zh-CN" altLang="en-US" sz="1100" dirty="0" smtClean="0">
                  <a:solidFill>
                    <a:schemeClr val="tx1">
                      <a:lumMod val="50000"/>
                      <a:lumOff val="50000"/>
                    </a:schemeClr>
                  </a:solidFill>
                </a:rPr>
                <a:t>广泛</a:t>
              </a:r>
              <a:endParaRPr lang="zh-CN" altLang="en-US" sz="1100" dirty="0">
                <a:solidFill>
                  <a:schemeClr val="tx1">
                    <a:lumMod val="50000"/>
                    <a:lumOff val="50000"/>
                  </a:schemeClr>
                </a:solidFill>
              </a:endParaRPr>
            </a:p>
          </p:txBody>
        </p:sp>
        <p:sp>
          <p:nvSpPr>
            <p:cNvPr id="42" name="矩形 41">
              <a:extLst>
                <a:ext uri="{FF2B5EF4-FFF2-40B4-BE49-F238E27FC236}">
                  <a16:creationId xmlns:a16="http://schemas.microsoft.com/office/drawing/2014/main" id="{CBCE2F27-1948-4AAF-B7D2-B7B4F23C2784}"/>
                </a:ext>
              </a:extLst>
            </p:cNvPr>
            <p:cNvSpPr/>
            <p:nvPr/>
          </p:nvSpPr>
          <p:spPr>
            <a:xfrm>
              <a:off x="2313728" y="3325188"/>
              <a:ext cx="2241974" cy="32855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rPr>
                <a:t>标题文字添加</a:t>
              </a:r>
            </a:p>
          </p:txBody>
        </p:sp>
      </p:grpSp>
      <p:grpSp>
        <p:nvGrpSpPr>
          <p:cNvPr id="43" name="组合 42"/>
          <p:cNvGrpSpPr/>
          <p:nvPr/>
        </p:nvGrpSpPr>
        <p:grpSpPr>
          <a:xfrm>
            <a:off x="876622" y="365759"/>
            <a:ext cx="934836" cy="547035"/>
            <a:chOff x="681733" y="299449"/>
            <a:chExt cx="1084923" cy="634861"/>
          </a:xfrm>
        </p:grpSpPr>
        <p:sp>
          <p:nvSpPr>
            <p:cNvPr id="44" name="圆角矩形 43"/>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6" name="直接连接符 45"/>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143003658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ppt_x</p:attrName>
                                        </p:attrNameLst>
                                      </p:cBhvr>
                                      <p:tavLst>
                                        <p:tav tm="0">
                                          <p:val>
                                            <p:strVal val="#ppt_x"/>
                                          </p:val>
                                        </p:tav>
                                        <p:tav tm="100000">
                                          <p:val>
                                            <p:strVal val="#ppt_x"/>
                                          </p:val>
                                        </p:tav>
                                      </p:tavLst>
                                    </p:anim>
                                    <p:anim calcmode="lin" valueType="num">
                                      <p:cBhvr>
                                        <p:cTn id="24" dur="1000" fill="hold"/>
                                        <p:tgtEl>
                                          <p:spTgt spid="6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1000"/>
                                        <p:tgtEl>
                                          <p:spTgt spid="67"/>
                                        </p:tgtEl>
                                      </p:cBhvr>
                                    </p:animEffect>
                                    <p:anim calcmode="lin" valueType="num">
                                      <p:cBhvr>
                                        <p:cTn id="28" dur="1000" fill="hold"/>
                                        <p:tgtEl>
                                          <p:spTgt spid="67"/>
                                        </p:tgtEl>
                                        <p:attrNameLst>
                                          <p:attrName>ppt_x</p:attrName>
                                        </p:attrNameLst>
                                      </p:cBhvr>
                                      <p:tavLst>
                                        <p:tav tm="0">
                                          <p:val>
                                            <p:strVal val="#ppt_x"/>
                                          </p:val>
                                        </p:tav>
                                        <p:tav tm="100000">
                                          <p:val>
                                            <p:strVal val="#ppt_x"/>
                                          </p:val>
                                        </p:tav>
                                      </p:tavLst>
                                    </p:anim>
                                    <p:anim calcmode="lin" valueType="num">
                                      <p:cBhvr>
                                        <p:cTn id="29" dur="1000" fill="hold"/>
                                        <p:tgtEl>
                                          <p:spTgt spid="6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1000"/>
                                        <p:tgtEl>
                                          <p:spTgt spid="72"/>
                                        </p:tgtEl>
                                      </p:cBhvr>
                                    </p:animEffect>
                                    <p:anim calcmode="lin" valueType="num">
                                      <p:cBhvr>
                                        <p:cTn id="43" dur="1000" fill="hold"/>
                                        <p:tgtEl>
                                          <p:spTgt spid="72"/>
                                        </p:tgtEl>
                                        <p:attrNameLst>
                                          <p:attrName>ppt_x</p:attrName>
                                        </p:attrNameLst>
                                      </p:cBhvr>
                                      <p:tavLst>
                                        <p:tav tm="0">
                                          <p:val>
                                            <p:strVal val="#ppt_x"/>
                                          </p:val>
                                        </p:tav>
                                        <p:tav tm="100000">
                                          <p:val>
                                            <p:strVal val="#ppt_x"/>
                                          </p:val>
                                        </p:tav>
                                      </p:tavLst>
                                    </p:anim>
                                    <p:anim calcmode="lin" valueType="num">
                                      <p:cBhvr>
                                        <p:cTn id="44" dur="1000" fill="hold"/>
                                        <p:tgtEl>
                                          <p:spTgt spid="72"/>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500" fill="hold"/>
                                        <p:tgtEl>
                                          <p:spTgt spid="24"/>
                                        </p:tgtEl>
                                        <p:attrNameLst>
                                          <p:attrName>ppt_w</p:attrName>
                                        </p:attrNameLst>
                                      </p:cBhvr>
                                      <p:tavLst>
                                        <p:tav tm="0">
                                          <p:val>
                                            <p:fltVal val="0"/>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animEffect transition="in" filter="fade">
                                      <p:cBhvr>
                                        <p:cTn id="50" dur="500"/>
                                        <p:tgtEl>
                                          <p:spTgt spid="2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Effect transition="in" filter="fade">
                                      <p:cBhvr>
                                        <p:cTn id="60" dur="500"/>
                                        <p:tgtEl>
                                          <p:spTgt spid="2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childTnLst>
                          </p:cTn>
                        </p:par>
                        <p:par>
                          <p:cTn id="66" fill="hold">
                            <p:stCondLst>
                              <p:cond delay="1500"/>
                            </p:stCondLst>
                            <p:childTnLst>
                              <p:par>
                                <p:cTn id="67" presetID="14" presetClass="entr" presetSubtype="1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randombar(horizontal)">
                                      <p:cBhvr>
                                        <p:cTn id="69" dur="500"/>
                                        <p:tgtEl>
                                          <p:spTgt spid="31"/>
                                        </p:tgtEl>
                                      </p:cBhvr>
                                    </p:animEffect>
                                  </p:childTnLst>
                                </p:cTn>
                              </p:par>
                            </p:childTnLst>
                          </p:cTn>
                        </p:par>
                        <p:par>
                          <p:cTn id="70" fill="hold">
                            <p:stCondLst>
                              <p:cond delay="2000"/>
                            </p:stCondLst>
                            <p:childTnLst>
                              <p:par>
                                <p:cTn id="71" presetID="14" presetClass="entr" presetSubtype="10"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randombar(horizontal)">
                                      <p:cBhvr>
                                        <p:cTn id="73" dur="500"/>
                                        <p:tgtEl>
                                          <p:spTgt spid="34"/>
                                        </p:tgtEl>
                                      </p:cBhvr>
                                    </p:animEffect>
                                  </p:childTnLst>
                                </p:cTn>
                              </p:par>
                            </p:childTnLst>
                          </p:cTn>
                        </p:par>
                        <p:par>
                          <p:cTn id="74" fill="hold">
                            <p:stCondLst>
                              <p:cond delay="2500"/>
                            </p:stCondLst>
                            <p:childTnLst>
                              <p:par>
                                <p:cTn id="75" presetID="14" presetClass="entr" presetSubtype="10" fill="hold" nodeType="after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randombar(horizontal)">
                                      <p:cBhvr>
                                        <p:cTn id="77" dur="500"/>
                                        <p:tgtEl>
                                          <p:spTgt spid="37"/>
                                        </p:tgtEl>
                                      </p:cBhvr>
                                    </p:animEffect>
                                  </p:childTnLst>
                                </p:cTn>
                              </p:par>
                            </p:childTnLst>
                          </p:cTn>
                        </p:par>
                        <p:par>
                          <p:cTn id="78" fill="hold">
                            <p:stCondLst>
                              <p:cond delay="3000"/>
                            </p:stCondLst>
                            <p:childTnLst>
                              <p:par>
                                <p:cTn id="79" presetID="14" presetClass="entr" presetSubtype="10" fill="hold" nodeType="after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randombar(horizontal)">
                                      <p:cBhvr>
                                        <p:cTn id="8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20000" contrast="40000"/>
                    </a14:imgEffect>
                  </a14:imgLayer>
                </a14:imgProps>
              </a:ext>
            </a:extLst>
          </a:blip>
          <a:srcRect l="34180" r="34180"/>
          <a:stretch>
            <a:fillRect/>
          </a:stretch>
        </p:blipFill>
        <p:spPr>
          <a:prstGeom prst="rect">
            <a:avLst/>
          </a:prstGeom>
        </p:spPr>
      </p:pic>
      <p:sp>
        <p:nvSpPr>
          <p:cNvPr id="3" name="Oval 8"/>
          <p:cNvSpPr>
            <a:spLocks noChangeAspect="1"/>
          </p:cNvSpPr>
          <p:nvPr/>
        </p:nvSpPr>
        <p:spPr>
          <a:xfrm>
            <a:off x="7382406" y="4329113"/>
            <a:ext cx="1230727" cy="1230727"/>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 name="Oval 14"/>
          <p:cNvSpPr>
            <a:spLocks noChangeAspect="1"/>
          </p:cNvSpPr>
          <p:nvPr/>
        </p:nvSpPr>
        <p:spPr>
          <a:xfrm>
            <a:off x="5403739" y="4329113"/>
            <a:ext cx="1230727" cy="123072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5" name="Oval 14"/>
          <p:cNvSpPr>
            <a:spLocks noChangeAspect="1"/>
          </p:cNvSpPr>
          <p:nvPr/>
        </p:nvSpPr>
        <p:spPr>
          <a:xfrm>
            <a:off x="9361073" y="4329113"/>
            <a:ext cx="1230727" cy="123072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6" name="组合 5"/>
          <p:cNvGrpSpPr/>
          <p:nvPr/>
        </p:nvGrpSpPr>
        <p:grpSpPr>
          <a:xfrm>
            <a:off x="5176235" y="1906028"/>
            <a:ext cx="5615590" cy="2127459"/>
            <a:chOff x="874712" y="3258513"/>
            <a:chExt cx="5615590" cy="2127459"/>
          </a:xfrm>
        </p:grpSpPr>
        <p:sp>
          <p:nvSpPr>
            <p:cNvPr id="7" name="矩形 6">
              <a:extLst>
                <a:ext uri="{FF2B5EF4-FFF2-40B4-BE49-F238E27FC236}">
                  <a16:creationId xmlns:a16="http://schemas.microsoft.com/office/drawing/2014/main" id="{E3EB1709-6D20-4440-8800-976CC5E9712E}"/>
                </a:ext>
              </a:extLst>
            </p:cNvPr>
            <p:cNvSpPr/>
            <p:nvPr/>
          </p:nvSpPr>
          <p:spPr>
            <a:xfrm>
              <a:off x="874712" y="3677812"/>
              <a:ext cx="5615590" cy="1708160"/>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tx1">
                      <a:lumMod val="50000"/>
                      <a:lumOff val="50000"/>
                    </a:schemeClr>
                  </a:solidFill>
                </a:rPr>
                <a:t>用户可以在投影仪或者计算机上进行演示也可以将演示文稿打印出来制作成胶片以便应用到用户可以在投影仪或者计算机上进行演示也可以将演示文稿用户可以在投影仪或者计算机上进行演示也可以将演示文稿打印出来制作成胶片以便</a:t>
              </a:r>
              <a:r>
                <a:rPr lang="zh-CN" altLang="en-US" sz="1400" dirty="0" smtClean="0">
                  <a:solidFill>
                    <a:schemeClr val="tx1">
                      <a:lumMod val="50000"/>
                      <a:lumOff val="50000"/>
                    </a:schemeClr>
                  </a:solidFill>
                </a:rPr>
                <a:t>应打印</a:t>
              </a:r>
              <a:r>
                <a:rPr lang="zh-CN" altLang="en-US" sz="1400" dirty="0">
                  <a:solidFill>
                    <a:schemeClr val="tx1">
                      <a:lumMod val="50000"/>
                      <a:lumOff val="50000"/>
                    </a:schemeClr>
                  </a:solidFill>
                </a:rPr>
                <a:t>出来制作成胶片以便应用到更广泛的领域</a:t>
              </a:r>
              <a:r>
                <a:rPr lang="zh-CN" altLang="en-US" sz="1400" dirty="0" smtClean="0">
                  <a:solidFill>
                    <a:schemeClr val="tx1">
                      <a:lumMod val="50000"/>
                      <a:lumOff val="50000"/>
                    </a:schemeClr>
                  </a:solidFill>
                </a:rPr>
                <a:t>中更</a:t>
              </a:r>
              <a:r>
                <a:rPr lang="zh-CN" altLang="en-US" sz="1400" dirty="0">
                  <a:solidFill>
                    <a:schemeClr val="tx1">
                      <a:lumMod val="50000"/>
                      <a:lumOff val="50000"/>
                    </a:schemeClr>
                  </a:solidFill>
                </a:rPr>
                <a:t>广泛的领域中</a:t>
              </a:r>
            </a:p>
          </p:txBody>
        </p:sp>
        <p:sp>
          <p:nvSpPr>
            <p:cNvPr id="8" name="矩形 7">
              <a:extLst>
                <a:ext uri="{FF2B5EF4-FFF2-40B4-BE49-F238E27FC236}">
                  <a16:creationId xmlns:a16="http://schemas.microsoft.com/office/drawing/2014/main" id="{CBCE2F27-1948-4AAF-B7D2-B7B4F23C2784}"/>
                </a:ext>
              </a:extLst>
            </p:cNvPr>
            <p:cNvSpPr/>
            <p:nvPr/>
          </p:nvSpPr>
          <p:spPr>
            <a:xfrm>
              <a:off x="874712" y="3258513"/>
              <a:ext cx="2241974" cy="429861"/>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75000"/>
                      <a:lumOff val="25000"/>
                    </a:schemeClr>
                  </a:solidFill>
                </a:rPr>
                <a:t>标题文字添加</a:t>
              </a:r>
            </a:p>
          </p:txBody>
        </p:sp>
      </p:grpSp>
      <p:sp>
        <p:nvSpPr>
          <p:cNvPr id="9" name="矩形 8">
            <a:extLst>
              <a:ext uri="{FF2B5EF4-FFF2-40B4-BE49-F238E27FC236}">
                <a16:creationId xmlns:a16="http://schemas.microsoft.com/office/drawing/2014/main" id="{CBCE2F27-1948-4AAF-B7D2-B7B4F23C2784}"/>
              </a:ext>
            </a:extLst>
          </p:cNvPr>
          <p:cNvSpPr/>
          <p:nvPr/>
        </p:nvSpPr>
        <p:spPr>
          <a:xfrm>
            <a:off x="5289986" y="5631010"/>
            <a:ext cx="1458231"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rPr>
              <a:t>标题文字添加</a:t>
            </a:r>
          </a:p>
        </p:txBody>
      </p:sp>
      <p:sp>
        <p:nvSpPr>
          <p:cNvPr id="10" name="矩形 9">
            <a:extLst>
              <a:ext uri="{FF2B5EF4-FFF2-40B4-BE49-F238E27FC236}">
                <a16:creationId xmlns:a16="http://schemas.microsoft.com/office/drawing/2014/main" id="{CBCE2F27-1948-4AAF-B7D2-B7B4F23C2784}"/>
              </a:ext>
            </a:extLst>
          </p:cNvPr>
          <p:cNvSpPr/>
          <p:nvPr/>
        </p:nvSpPr>
        <p:spPr>
          <a:xfrm>
            <a:off x="7268653" y="5631010"/>
            <a:ext cx="1458231"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rPr>
              <a:t>标题文字添加</a:t>
            </a:r>
          </a:p>
        </p:txBody>
      </p:sp>
      <p:sp>
        <p:nvSpPr>
          <p:cNvPr id="11" name="矩形 10">
            <a:extLst>
              <a:ext uri="{FF2B5EF4-FFF2-40B4-BE49-F238E27FC236}">
                <a16:creationId xmlns:a16="http://schemas.microsoft.com/office/drawing/2014/main" id="{CBCE2F27-1948-4AAF-B7D2-B7B4F23C2784}"/>
              </a:ext>
            </a:extLst>
          </p:cNvPr>
          <p:cNvSpPr/>
          <p:nvPr/>
        </p:nvSpPr>
        <p:spPr>
          <a:xfrm>
            <a:off x="9247320" y="5631010"/>
            <a:ext cx="1458231"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75000"/>
                    <a:lumOff val="25000"/>
                  </a:schemeClr>
                </a:solidFill>
              </a:rPr>
              <a:t>标题文字添加</a:t>
            </a:r>
          </a:p>
        </p:txBody>
      </p:sp>
      <p:grpSp>
        <p:nvGrpSpPr>
          <p:cNvPr id="12" name="组合 11"/>
          <p:cNvGrpSpPr/>
          <p:nvPr/>
        </p:nvGrpSpPr>
        <p:grpSpPr>
          <a:xfrm>
            <a:off x="876622" y="365759"/>
            <a:ext cx="934836" cy="547035"/>
            <a:chOff x="681733" y="299449"/>
            <a:chExt cx="1084923" cy="634861"/>
          </a:xfrm>
        </p:grpSpPr>
        <p:sp>
          <p:nvSpPr>
            <p:cNvPr id="13" name="圆角矩形 12"/>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
        <p:nvSpPr>
          <p:cNvPr id="23" name="Oval 8"/>
          <p:cNvSpPr>
            <a:spLocks noChangeAspect="1"/>
          </p:cNvSpPr>
          <p:nvPr/>
        </p:nvSpPr>
        <p:spPr>
          <a:xfrm>
            <a:off x="7724887" y="4715726"/>
            <a:ext cx="545766" cy="457502"/>
          </a:xfrm>
          <a:custGeom>
            <a:avLst/>
            <a:gdLst>
              <a:gd name="connsiteX0" fmla="*/ 262290 w 337091"/>
              <a:gd name="connsiteY0" fmla="*/ 28575 h 282575"/>
              <a:gd name="connsiteX1" fmla="*/ 136240 w 337091"/>
              <a:gd name="connsiteY1" fmla="*/ 154394 h 282575"/>
              <a:gd name="connsiteX2" fmla="*/ 128361 w 337091"/>
              <a:gd name="connsiteY2" fmla="*/ 158325 h 282575"/>
              <a:gd name="connsiteX3" fmla="*/ 120483 w 337091"/>
              <a:gd name="connsiteY3" fmla="*/ 154394 h 282575"/>
              <a:gd name="connsiteX4" fmla="*/ 73214 w 337091"/>
              <a:gd name="connsiteY4" fmla="*/ 107212 h 282575"/>
              <a:gd name="connsiteX5" fmla="*/ 27258 w 337091"/>
              <a:gd name="connsiteY5" fmla="*/ 153083 h 282575"/>
              <a:gd name="connsiteX6" fmla="*/ 128361 w 337091"/>
              <a:gd name="connsiteY6" fmla="*/ 254000 h 282575"/>
              <a:gd name="connsiteX7" fmla="*/ 308246 w 337091"/>
              <a:gd name="connsiteY7" fmla="*/ 74446 h 282575"/>
              <a:gd name="connsiteX8" fmla="*/ 262290 w 337091"/>
              <a:gd name="connsiteY8" fmla="*/ 28575 h 282575"/>
              <a:gd name="connsiteX9" fmla="*/ 263353 w 337091"/>
              <a:gd name="connsiteY9" fmla="*/ 0 h 282575"/>
              <a:gd name="connsiteX10" fmla="*/ 271253 w 337091"/>
              <a:gd name="connsiteY10" fmla="*/ 3961 h 282575"/>
              <a:gd name="connsiteX11" fmla="*/ 333141 w 337091"/>
              <a:gd name="connsiteY11" fmla="*/ 66022 h 282575"/>
              <a:gd name="connsiteX12" fmla="*/ 333141 w 337091"/>
              <a:gd name="connsiteY12" fmla="*/ 81868 h 282575"/>
              <a:gd name="connsiteX13" fmla="*/ 136943 w 337091"/>
              <a:gd name="connsiteY13" fmla="*/ 278614 h 282575"/>
              <a:gd name="connsiteX14" fmla="*/ 129043 w 337091"/>
              <a:gd name="connsiteY14" fmla="*/ 282575 h 282575"/>
              <a:gd name="connsiteX15" fmla="*/ 121142 w 337091"/>
              <a:gd name="connsiteY15" fmla="*/ 278614 h 282575"/>
              <a:gd name="connsiteX16" fmla="*/ 3950 w 337091"/>
              <a:gd name="connsiteY16" fmla="*/ 161094 h 282575"/>
              <a:gd name="connsiteX17" fmla="*/ 3950 w 337091"/>
              <a:gd name="connsiteY17" fmla="*/ 145249 h 282575"/>
              <a:gd name="connsiteX18" fmla="*/ 65838 w 337091"/>
              <a:gd name="connsiteY18" fmla="*/ 83188 h 282575"/>
              <a:gd name="connsiteX19" fmla="*/ 73739 w 337091"/>
              <a:gd name="connsiteY19" fmla="*/ 79227 h 282575"/>
              <a:gd name="connsiteX20" fmla="*/ 81639 w 337091"/>
              <a:gd name="connsiteY20" fmla="*/ 83188 h 282575"/>
              <a:gd name="connsiteX21" fmla="*/ 129043 w 337091"/>
              <a:gd name="connsiteY21" fmla="*/ 130724 h 282575"/>
              <a:gd name="connsiteX22" fmla="*/ 255452 w 337091"/>
              <a:gd name="connsiteY22" fmla="*/ 3961 h 282575"/>
              <a:gd name="connsiteX23" fmla="*/ 263353 w 337091"/>
              <a:gd name="connsiteY23"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7091" h="282575">
                <a:moveTo>
                  <a:pt x="262290" y="28575"/>
                </a:moveTo>
                <a:cubicBezTo>
                  <a:pt x="136240" y="154394"/>
                  <a:pt x="136240" y="154394"/>
                  <a:pt x="136240" y="154394"/>
                </a:cubicBezTo>
                <a:cubicBezTo>
                  <a:pt x="133614" y="157015"/>
                  <a:pt x="130987" y="158325"/>
                  <a:pt x="128361" y="158325"/>
                </a:cubicBezTo>
                <a:cubicBezTo>
                  <a:pt x="125735" y="158325"/>
                  <a:pt x="121796" y="157015"/>
                  <a:pt x="120483" y="154394"/>
                </a:cubicBezTo>
                <a:cubicBezTo>
                  <a:pt x="73214" y="107212"/>
                  <a:pt x="73214" y="107212"/>
                  <a:pt x="73214" y="107212"/>
                </a:cubicBezTo>
                <a:lnTo>
                  <a:pt x="27258" y="153083"/>
                </a:lnTo>
                <a:cubicBezTo>
                  <a:pt x="128361" y="254000"/>
                  <a:pt x="128361" y="254000"/>
                  <a:pt x="128361" y="254000"/>
                </a:cubicBezTo>
                <a:cubicBezTo>
                  <a:pt x="308246" y="74446"/>
                  <a:pt x="308246" y="74446"/>
                  <a:pt x="308246" y="74446"/>
                </a:cubicBezTo>
                <a:cubicBezTo>
                  <a:pt x="262290" y="28575"/>
                  <a:pt x="262290" y="28575"/>
                  <a:pt x="262290" y="28575"/>
                </a:cubicBezTo>
                <a:close/>
                <a:moveTo>
                  <a:pt x="263353" y="0"/>
                </a:moveTo>
                <a:cubicBezTo>
                  <a:pt x="265986" y="0"/>
                  <a:pt x="269937" y="1320"/>
                  <a:pt x="271253" y="3961"/>
                </a:cubicBezTo>
                <a:cubicBezTo>
                  <a:pt x="333141" y="66022"/>
                  <a:pt x="333141" y="66022"/>
                  <a:pt x="333141" y="66022"/>
                </a:cubicBezTo>
                <a:cubicBezTo>
                  <a:pt x="338408" y="69984"/>
                  <a:pt x="338408" y="77906"/>
                  <a:pt x="333141" y="81868"/>
                </a:cubicBezTo>
                <a:cubicBezTo>
                  <a:pt x="136943" y="278614"/>
                  <a:pt x="136943" y="278614"/>
                  <a:pt x="136943" y="278614"/>
                </a:cubicBezTo>
                <a:cubicBezTo>
                  <a:pt x="134310" y="281255"/>
                  <a:pt x="131676" y="282575"/>
                  <a:pt x="129043" y="282575"/>
                </a:cubicBezTo>
                <a:cubicBezTo>
                  <a:pt x="126409" y="282575"/>
                  <a:pt x="122459" y="281255"/>
                  <a:pt x="121142" y="278614"/>
                </a:cubicBezTo>
                <a:cubicBezTo>
                  <a:pt x="3950" y="161094"/>
                  <a:pt x="3950" y="161094"/>
                  <a:pt x="3950" y="161094"/>
                </a:cubicBezTo>
                <a:cubicBezTo>
                  <a:pt x="-1317" y="157133"/>
                  <a:pt x="-1317" y="149210"/>
                  <a:pt x="3950" y="145249"/>
                </a:cubicBezTo>
                <a:cubicBezTo>
                  <a:pt x="65838" y="83188"/>
                  <a:pt x="65838" y="83188"/>
                  <a:pt x="65838" y="83188"/>
                </a:cubicBezTo>
                <a:cubicBezTo>
                  <a:pt x="67155" y="80547"/>
                  <a:pt x="71105" y="79227"/>
                  <a:pt x="73739" y="79227"/>
                </a:cubicBezTo>
                <a:cubicBezTo>
                  <a:pt x="76372" y="79227"/>
                  <a:pt x="79006" y="80547"/>
                  <a:pt x="81639" y="83188"/>
                </a:cubicBezTo>
                <a:cubicBezTo>
                  <a:pt x="129043" y="130724"/>
                  <a:pt x="129043" y="130724"/>
                  <a:pt x="129043" y="130724"/>
                </a:cubicBezTo>
                <a:cubicBezTo>
                  <a:pt x="255452" y="3961"/>
                  <a:pt x="255452" y="3961"/>
                  <a:pt x="255452" y="3961"/>
                </a:cubicBezTo>
                <a:cubicBezTo>
                  <a:pt x="258086" y="1320"/>
                  <a:pt x="260719" y="0"/>
                  <a:pt x="26335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2" name="Oval 14"/>
          <p:cNvSpPr>
            <a:spLocks noChangeAspect="1"/>
          </p:cNvSpPr>
          <p:nvPr/>
        </p:nvSpPr>
        <p:spPr>
          <a:xfrm>
            <a:off x="5746220" y="4672875"/>
            <a:ext cx="545766" cy="543203"/>
          </a:xfrm>
          <a:custGeom>
            <a:avLst/>
            <a:gdLst>
              <a:gd name="connsiteX0" fmla="*/ 169069 w 338138"/>
              <a:gd name="connsiteY0" fmla="*/ 60325 h 336550"/>
              <a:gd name="connsiteX1" fmla="*/ 187590 w 338138"/>
              <a:gd name="connsiteY1" fmla="*/ 73506 h 336550"/>
              <a:gd name="connsiteX2" fmla="*/ 204788 w 338138"/>
              <a:gd name="connsiteY2" fmla="*/ 123594 h 336550"/>
              <a:gd name="connsiteX3" fmla="*/ 208757 w 338138"/>
              <a:gd name="connsiteY3" fmla="*/ 127549 h 336550"/>
              <a:gd name="connsiteX4" fmla="*/ 262996 w 338138"/>
              <a:gd name="connsiteY4" fmla="*/ 127549 h 336550"/>
              <a:gd name="connsiteX5" fmla="*/ 281517 w 338138"/>
              <a:gd name="connsiteY5" fmla="*/ 142048 h 336550"/>
              <a:gd name="connsiteX6" fmla="*/ 273580 w 338138"/>
              <a:gd name="connsiteY6" fmla="*/ 163138 h 336550"/>
              <a:gd name="connsiteX7" fmla="*/ 231246 w 338138"/>
              <a:gd name="connsiteY7" fmla="*/ 194772 h 336550"/>
              <a:gd name="connsiteX8" fmla="*/ 228601 w 338138"/>
              <a:gd name="connsiteY8" fmla="*/ 200045 h 336550"/>
              <a:gd name="connsiteX9" fmla="*/ 245798 w 338138"/>
              <a:gd name="connsiteY9" fmla="*/ 251451 h 336550"/>
              <a:gd name="connsiteX10" fmla="*/ 237861 w 338138"/>
              <a:gd name="connsiteY10" fmla="*/ 272541 h 336550"/>
              <a:gd name="connsiteX11" fmla="*/ 215371 w 338138"/>
              <a:gd name="connsiteY11" fmla="*/ 272541 h 336550"/>
              <a:gd name="connsiteX12" fmla="*/ 171715 w 338138"/>
              <a:gd name="connsiteY12" fmla="*/ 242224 h 336550"/>
              <a:gd name="connsiteX13" fmla="*/ 166423 w 338138"/>
              <a:gd name="connsiteY13" fmla="*/ 242224 h 336550"/>
              <a:gd name="connsiteX14" fmla="*/ 122767 w 338138"/>
              <a:gd name="connsiteY14" fmla="*/ 272541 h 336550"/>
              <a:gd name="connsiteX15" fmla="*/ 110861 w 338138"/>
              <a:gd name="connsiteY15" fmla="*/ 276495 h 336550"/>
              <a:gd name="connsiteX16" fmla="*/ 100277 w 338138"/>
              <a:gd name="connsiteY16" fmla="*/ 272541 h 336550"/>
              <a:gd name="connsiteX17" fmla="*/ 92340 w 338138"/>
              <a:gd name="connsiteY17" fmla="*/ 251451 h 336550"/>
              <a:gd name="connsiteX18" fmla="*/ 109538 w 338138"/>
              <a:gd name="connsiteY18" fmla="*/ 200045 h 336550"/>
              <a:gd name="connsiteX19" fmla="*/ 106892 w 338138"/>
              <a:gd name="connsiteY19" fmla="*/ 194772 h 336550"/>
              <a:gd name="connsiteX20" fmla="*/ 64558 w 338138"/>
              <a:gd name="connsiteY20" fmla="*/ 163138 h 336550"/>
              <a:gd name="connsiteX21" fmla="*/ 56621 w 338138"/>
              <a:gd name="connsiteY21" fmla="*/ 142048 h 336550"/>
              <a:gd name="connsiteX22" fmla="*/ 75142 w 338138"/>
              <a:gd name="connsiteY22" fmla="*/ 127549 h 336550"/>
              <a:gd name="connsiteX23" fmla="*/ 129382 w 338138"/>
              <a:gd name="connsiteY23" fmla="*/ 127549 h 336550"/>
              <a:gd name="connsiteX24" fmla="*/ 135996 w 338138"/>
              <a:gd name="connsiteY24" fmla="*/ 134139 h 336550"/>
              <a:gd name="connsiteX25" fmla="*/ 129382 w 338138"/>
              <a:gd name="connsiteY25" fmla="*/ 142048 h 336550"/>
              <a:gd name="connsiteX26" fmla="*/ 75142 w 338138"/>
              <a:gd name="connsiteY26" fmla="*/ 142048 h 336550"/>
              <a:gd name="connsiteX27" fmla="*/ 69850 w 338138"/>
              <a:gd name="connsiteY27" fmla="*/ 146002 h 336550"/>
              <a:gd name="connsiteX28" fmla="*/ 72496 w 338138"/>
              <a:gd name="connsiteY28" fmla="*/ 151275 h 336550"/>
              <a:gd name="connsiteX29" fmla="*/ 114829 w 338138"/>
              <a:gd name="connsiteY29" fmla="*/ 182909 h 336550"/>
              <a:gd name="connsiteX30" fmla="*/ 122767 w 338138"/>
              <a:gd name="connsiteY30" fmla="*/ 205317 h 336550"/>
              <a:gd name="connsiteX31" fmla="*/ 105569 w 338138"/>
              <a:gd name="connsiteY31" fmla="*/ 255405 h 336550"/>
              <a:gd name="connsiteX32" fmla="*/ 108215 w 338138"/>
              <a:gd name="connsiteY32" fmla="*/ 261996 h 336550"/>
              <a:gd name="connsiteX33" fmla="*/ 114829 w 338138"/>
              <a:gd name="connsiteY33" fmla="*/ 261996 h 336550"/>
              <a:gd name="connsiteX34" fmla="*/ 157163 w 338138"/>
              <a:gd name="connsiteY34" fmla="*/ 230361 h 336550"/>
              <a:gd name="connsiteX35" fmla="*/ 180975 w 338138"/>
              <a:gd name="connsiteY35" fmla="*/ 230361 h 336550"/>
              <a:gd name="connsiteX36" fmla="*/ 223309 w 338138"/>
              <a:gd name="connsiteY36" fmla="*/ 261996 h 336550"/>
              <a:gd name="connsiteX37" fmla="*/ 229923 w 338138"/>
              <a:gd name="connsiteY37" fmla="*/ 261996 h 336550"/>
              <a:gd name="connsiteX38" fmla="*/ 232569 w 338138"/>
              <a:gd name="connsiteY38" fmla="*/ 255405 h 336550"/>
              <a:gd name="connsiteX39" fmla="*/ 215371 w 338138"/>
              <a:gd name="connsiteY39" fmla="*/ 205317 h 336550"/>
              <a:gd name="connsiteX40" fmla="*/ 223309 w 338138"/>
              <a:gd name="connsiteY40" fmla="*/ 182909 h 336550"/>
              <a:gd name="connsiteX41" fmla="*/ 265642 w 338138"/>
              <a:gd name="connsiteY41" fmla="*/ 151275 h 336550"/>
              <a:gd name="connsiteX42" fmla="*/ 268288 w 338138"/>
              <a:gd name="connsiteY42" fmla="*/ 146002 h 336550"/>
              <a:gd name="connsiteX43" fmla="*/ 262996 w 338138"/>
              <a:gd name="connsiteY43" fmla="*/ 142048 h 336550"/>
              <a:gd name="connsiteX44" fmla="*/ 208757 w 338138"/>
              <a:gd name="connsiteY44" fmla="*/ 142048 h 336550"/>
              <a:gd name="connsiteX45" fmla="*/ 191559 w 338138"/>
              <a:gd name="connsiteY45" fmla="*/ 128867 h 336550"/>
              <a:gd name="connsiteX46" fmla="*/ 174361 w 338138"/>
              <a:gd name="connsiteY46" fmla="*/ 77461 h 336550"/>
              <a:gd name="connsiteX47" fmla="*/ 169069 w 338138"/>
              <a:gd name="connsiteY47" fmla="*/ 74824 h 336550"/>
              <a:gd name="connsiteX48" fmla="*/ 163777 w 338138"/>
              <a:gd name="connsiteY48" fmla="*/ 77461 h 336550"/>
              <a:gd name="connsiteX49" fmla="*/ 155840 w 338138"/>
              <a:gd name="connsiteY49" fmla="*/ 101187 h 336550"/>
              <a:gd name="connsiteX50" fmla="*/ 147902 w 338138"/>
              <a:gd name="connsiteY50" fmla="*/ 105141 h 336550"/>
              <a:gd name="connsiteX51" fmla="*/ 142611 w 338138"/>
              <a:gd name="connsiteY51" fmla="*/ 95914 h 336550"/>
              <a:gd name="connsiteX52" fmla="*/ 150548 w 338138"/>
              <a:gd name="connsiteY52" fmla="*/ 73506 h 336550"/>
              <a:gd name="connsiteX53" fmla="*/ 169069 w 338138"/>
              <a:gd name="connsiteY53" fmla="*/ 60325 h 336550"/>
              <a:gd name="connsiteX54" fmla="*/ 169069 w 338138"/>
              <a:gd name="connsiteY54" fmla="*/ 0 h 336550"/>
              <a:gd name="connsiteX55" fmla="*/ 338138 w 338138"/>
              <a:gd name="connsiteY55" fmla="*/ 168275 h 336550"/>
              <a:gd name="connsiteX56" fmla="*/ 260208 w 338138"/>
              <a:gd name="connsiteY56" fmla="*/ 310257 h 336550"/>
              <a:gd name="connsiteX57" fmla="*/ 250962 w 338138"/>
              <a:gd name="connsiteY57" fmla="*/ 307628 h 336550"/>
              <a:gd name="connsiteX58" fmla="*/ 252283 w 338138"/>
              <a:gd name="connsiteY58" fmla="*/ 298425 h 336550"/>
              <a:gd name="connsiteX59" fmla="*/ 324930 w 338138"/>
              <a:gd name="connsiteY59" fmla="*/ 168275 h 336550"/>
              <a:gd name="connsiteX60" fmla="*/ 169069 w 338138"/>
              <a:gd name="connsiteY60" fmla="*/ 13147 h 336550"/>
              <a:gd name="connsiteX61" fmla="*/ 13209 w 338138"/>
              <a:gd name="connsiteY61" fmla="*/ 168275 h 336550"/>
              <a:gd name="connsiteX62" fmla="*/ 169069 w 338138"/>
              <a:gd name="connsiteY62" fmla="*/ 323404 h 336550"/>
              <a:gd name="connsiteX63" fmla="*/ 175673 w 338138"/>
              <a:gd name="connsiteY63" fmla="*/ 329977 h 336550"/>
              <a:gd name="connsiteX64" fmla="*/ 169069 w 338138"/>
              <a:gd name="connsiteY64" fmla="*/ 336550 h 336550"/>
              <a:gd name="connsiteX65" fmla="*/ 0 w 338138"/>
              <a:gd name="connsiteY65" fmla="*/ 168275 h 336550"/>
              <a:gd name="connsiteX66" fmla="*/ 169069 w 338138"/>
              <a:gd name="connsiteY66"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8138" h="336550">
                <a:moveTo>
                  <a:pt x="169069" y="60325"/>
                </a:moveTo>
                <a:cubicBezTo>
                  <a:pt x="177007" y="60325"/>
                  <a:pt x="184944" y="65598"/>
                  <a:pt x="187590" y="73506"/>
                </a:cubicBezTo>
                <a:cubicBezTo>
                  <a:pt x="187590" y="73506"/>
                  <a:pt x="187590" y="73506"/>
                  <a:pt x="204788" y="123594"/>
                </a:cubicBezTo>
                <a:cubicBezTo>
                  <a:pt x="204788" y="126231"/>
                  <a:pt x="207434" y="127549"/>
                  <a:pt x="208757" y="127549"/>
                </a:cubicBezTo>
                <a:cubicBezTo>
                  <a:pt x="208757" y="127549"/>
                  <a:pt x="208757" y="127549"/>
                  <a:pt x="262996" y="127549"/>
                </a:cubicBezTo>
                <a:cubicBezTo>
                  <a:pt x="270934" y="128867"/>
                  <a:pt x="278871" y="132821"/>
                  <a:pt x="281517" y="142048"/>
                </a:cubicBezTo>
                <a:cubicBezTo>
                  <a:pt x="284163" y="149957"/>
                  <a:pt x="281517" y="157865"/>
                  <a:pt x="273580" y="163138"/>
                </a:cubicBezTo>
                <a:cubicBezTo>
                  <a:pt x="273580" y="163138"/>
                  <a:pt x="273580" y="163138"/>
                  <a:pt x="231246" y="194772"/>
                </a:cubicBezTo>
                <a:cubicBezTo>
                  <a:pt x="228601" y="196090"/>
                  <a:pt x="228601" y="198727"/>
                  <a:pt x="228601" y="200045"/>
                </a:cubicBezTo>
                <a:lnTo>
                  <a:pt x="245798" y="251451"/>
                </a:lnTo>
                <a:cubicBezTo>
                  <a:pt x="248444" y="259360"/>
                  <a:pt x="244476" y="267268"/>
                  <a:pt x="237861" y="272541"/>
                </a:cubicBezTo>
                <a:cubicBezTo>
                  <a:pt x="231246" y="277813"/>
                  <a:pt x="221986" y="277813"/>
                  <a:pt x="215371" y="272541"/>
                </a:cubicBezTo>
                <a:cubicBezTo>
                  <a:pt x="215371" y="272541"/>
                  <a:pt x="215371" y="272541"/>
                  <a:pt x="171715" y="242224"/>
                </a:cubicBezTo>
                <a:cubicBezTo>
                  <a:pt x="170392" y="239588"/>
                  <a:pt x="167746" y="239588"/>
                  <a:pt x="166423" y="242224"/>
                </a:cubicBezTo>
                <a:cubicBezTo>
                  <a:pt x="166423" y="242224"/>
                  <a:pt x="166423" y="242224"/>
                  <a:pt x="122767" y="272541"/>
                </a:cubicBezTo>
                <a:cubicBezTo>
                  <a:pt x="118798" y="275177"/>
                  <a:pt x="114829" y="276495"/>
                  <a:pt x="110861" y="276495"/>
                </a:cubicBezTo>
                <a:cubicBezTo>
                  <a:pt x="106892" y="276495"/>
                  <a:pt x="102923" y="275177"/>
                  <a:pt x="100277" y="272541"/>
                </a:cubicBezTo>
                <a:cubicBezTo>
                  <a:pt x="93663" y="267268"/>
                  <a:pt x="89694" y="259360"/>
                  <a:pt x="92340" y="251451"/>
                </a:cubicBezTo>
                <a:cubicBezTo>
                  <a:pt x="92340" y="251451"/>
                  <a:pt x="92340" y="251451"/>
                  <a:pt x="109538" y="200045"/>
                </a:cubicBezTo>
                <a:cubicBezTo>
                  <a:pt x="109538" y="198727"/>
                  <a:pt x="109538" y="196090"/>
                  <a:pt x="106892" y="194772"/>
                </a:cubicBezTo>
                <a:cubicBezTo>
                  <a:pt x="106892" y="194772"/>
                  <a:pt x="106892" y="194772"/>
                  <a:pt x="64558" y="163138"/>
                </a:cubicBezTo>
                <a:cubicBezTo>
                  <a:pt x="56621" y="157865"/>
                  <a:pt x="53975" y="149957"/>
                  <a:pt x="56621" y="142048"/>
                </a:cubicBezTo>
                <a:cubicBezTo>
                  <a:pt x="59267" y="132821"/>
                  <a:pt x="67204" y="128867"/>
                  <a:pt x="75142" y="127549"/>
                </a:cubicBezTo>
                <a:cubicBezTo>
                  <a:pt x="75142" y="127549"/>
                  <a:pt x="75142" y="127549"/>
                  <a:pt x="129382" y="127549"/>
                </a:cubicBezTo>
                <a:cubicBezTo>
                  <a:pt x="132027" y="127549"/>
                  <a:pt x="135996" y="131503"/>
                  <a:pt x="135996" y="134139"/>
                </a:cubicBezTo>
                <a:cubicBezTo>
                  <a:pt x="135996" y="138094"/>
                  <a:pt x="132027" y="142048"/>
                  <a:pt x="129382" y="142048"/>
                </a:cubicBezTo>
                <a:cubicBezTo>
                  <a:pt x="129382" y="142048"/>
                  <a:pt x="129382" y="142048"/>
                  <a:pt x="75142" y="142048"/>
                </a:cubicBezTo>
                <a:cubicBezTo>
                  <a:pt x="71173" y="142048"/>
                  <a:pt x="71173" y="144684"/>
                  <a:pt x="69850" y="146002"/>
                </a:cubicBezTo>
                <a:cubicBezTo>
                  <a:pt x="69850" y="146002"/>
                  <a:pt x="69850" y="149957"/>
                  <a:pt x="72496" y="151275"/>
                </a:cubicBezTo>
                <a:cubicBezTo>
                  <a:pt x="72496" y="151275"/>
                  <a:pt x="72496" y="151275"/>
                  <a:pt x="114829" y="182909"/>
                </a:cubicBezTo>
                <a:cubicBezTo>
                  <a:pt x="121444" y="188182"/>
                  <a:pt x="125413" y="197409"/>
                  <a:pt x="122767" y="205317"/>
                </a:cubicBezTo>
                <a:cubicBezTo>
                  <a:pt x="122767" y="205317"/>
                  <a:pt x="122767" y="205317"/>
                  <a:pt x="105569" y="255405"/>
                </a:cubicBezTo>
                <a:cubicBezTo>
                  <a:pt x="104246" y="259360"/>
                  <a:pt x="106892" y="260678"/>
                  <a:pt x="108215" y="261996"/>
                </a:cubicBezTo>
                <a:cubicBezTo>
                  <a:pt x="108215" y="261996"/>
                  <a:pt x="110861" y="263314"/>
                  <a:pt x="114829" y="261996"/>
                </a:cubicBezTo>
                <a:cubicBezTo>
                  <a:pt x="114829" y="261996"/>
                  <a:pt x="114829" y="261996"/>
                  <a:pt x="157163" y="230361"/>
                </a:cubicBezTo>
                <a:cubicBezTo>
                  <a:pt x="165100" y="225089"/>
                  <a:pt x="173038" y="225089"/>
                  <a:pt x="180975" y="230361"/>
                </a:cubicBezTo>
                <a:cubicBezTo>
                  <a:pt x="180975" y="230361"/>
                  <a:pt x="180975" y="230361"/>
                  <a:pt x="223309" y="261996"/>
                </a:cubicBezTo>
                <a:cubicBezTo>
                  <a:pt x="227278" y="263314"/>
                  <a:pt x="229923" y="261996"/>
                  <a:pt x="229923" y="261996"/>
                </a:cubicBezTo>
                <a:cubicBezTo>
                  <a:pt x="231246" y="260678"/>
                  <a:pt x="233892" y="259360"/>
                  <a:pt x="232569" y="255405"/>
                </a:cubicBezTo>
                <a:cubicBezTo>
                  <a:pt x="232569" y="255405"/>
                  <a:pt x="232569" y="255405"/>
                  <a:pt x="215371" y="205317"/>
                </a:cubicBezTo>
                <a:cubicBezTo>
                  <a:pt x="212725" y="197409"/>
                  <a:pt x="216694" y="188182"/>
                  <a:pt x="223309" y="182909"/>
                </a:cubicBezTo>
                <a:cubicBezTo>
                  <a:pt x="223309" y="182909"/>
                  <a:pt x="223309" y="182909"/>
                  <a:pt x="265642" y="151275"/>
                </a:cubicBezTo>
                <a:cubicBezTo>
                  <a:pt x="268288" y="149957"/>
                  <a:pt x="268288" y="146002"/>
                  <a:pt x="268288" y="146002"/>
                </a:cubicBezTo>
                <a:cubicBezTo>
                  <a:pt x="266965" y="144684"/>
                  <a:pt x="266965" y="142048"/>
                  <a:pt x="262996" y="142048"/>
                </a:cubicBezTo>
                <a:cubicBezTo>
                  <a:pt x="262996" y="142048"/>
                  <a:pt x="262996" y="142048"/>
                  <a:pt x="208757" y="142048"/>
                </a:cubicBezTo>
                <a:cubicBezTo>
                  <a:pt x="200819" y="142048"/>
                  <a:pt x="194205" y="136776"/>
                  <a:pt x="191559" y="128867"/>
                </a:cubicBezTo>
                <a:cubicBezTo>
                  <a:pt x="191559" y="128867"/>
                  <a:pt x="191559" y="128867"/>
                  <a:pt x="174361" y="77461"/>
                </a:cubicBezTo>
                <a:cubicBezTo>
                  <a:pt x="173038" y="74824"/>
                  <a:pt x="170392" y="74824"/>
                  <a:pt x="169069" y="74824"/>
                </a:cubicBezTo>
                <a:cubicBezTo>
                  <a:pt x="167746" y="74824"/>
                  <a:pt x="165100" y="74824"/>
                  <a:pt x="163777" y="77461"/>
                </a:cubicBezTo>
                <a:cubicBezTo>
                  <a:pt x="163777" y="77461"/>
                  <a:pt x="163777" y="77461"/>
                  <a:pt x="155840" y="101187"/>
                </a:cubicBezTo>
                <a:cubicBezTo>
                  <a:pt x="154517" y="103823"/>
                  <a:pt x="150548" y="106459"/>
                  <a:pt x="147902" y="105141"/>
                </a:cubicBezTo>
                <a:cubicBezTo>
                  <a:pt x="143934" y="103823"/>
                  <a:pt x="142611" y="99869"/>
                  <a:pt x="142611" y="95914"/>
                </a:cubicBezTo>
                <a:cubicBezTo>
                  <a:pt x="142611" y="95914"/>
                  <a:pt x="142611" y="95914"/>
                  <a:pt x="150548" y="73506"/>
                </a:cubicBezTo>
                <a:cubicBezTo>
                  <a:pt x="153194" y="65598"/>
                  <a:pt x="161132" y="60325"/>
                  <a:pt x="169069" y="60325"/>
                </a:cubicBezTo>
                <a:close/>
                <a:moveTo>
                  <a:pt x="169069" y="0"/>
                </a:moveTo>
                <a:cubicBezTo>
                  <a:pt x="262850" y="0"/>
                  <a:pt x="338138" y="74935"/>
                  <a:pt x="338138" y="168275"/>
                </a:cubicBezTo>
                <a:cubicBezTo>
                  <a:pt x="338138" y="226120"/>
                  <a:pt x="309079" y="278706"/>
                  <a:pt x="260208" y="310257"/>
                </a:cubicBezTo>
                <a:cubicBezTo>
                  <a:pt x="256245" y="312887"/>
                  <a:pt x="252283" y="311572"/>
                  <a:pt x="250962" y="307628"/>
                </a:cubicBezTo>
                <a:cubicBezTo>
                  <a:pt x="248320" y="304999"/>
                  <a:pt x="249641" y="301055"/>
                  <a:pt x="252283" y="298425"/>
                </a:cubicBezTo>
                <a:cubicBezTo>
                  <a:pt x="297192" y="269503"/>
                  <a:pt x="324930" y="220861"/>
                  <a:pt x="324930" y="168275"/>
                </a:cubicBezTo>
                <a:cubicBezTo>
                  <a:pt x="324930" y="82823"/>
                  <a:pt x="254924" y="13147"/>
                  <a:pt x="169069" y="13147"/>
                </a:cubicBezTo>
                <a:cubicBezTo>
                  <a:pt x="83214" y="13147"/>
                  <a:pt x="13209" y="82823"/>
                  <a:pt x="13209" y="168275"/>
                </a:cubicBezTo>
                <a:cubicBezTo>
                  <a:pt x="13209" y="253727"/>
                  <a:pt x="83214" y="323404"/>
                  <a:pt x="169069" y="323404"/>
                </a:cubicBezTo>
                <a:cubicBezTo>
                  <a:pt x="173032" y="323404"/>
                  <a:pt x="175673" y="326033"/>
                  <a:pt x="175673" y="329977"/>
                </a:cubicBezTo>
                <a:cubicBezTo>
                  <a:pt x="175673" y="333921"/>
                  <a:pt x="173032" y="336550"/>
                  <a:pt x="169069" y="336550"/>
                </a:cubicBezTo>
                <a:cubicBezTo>
                  <a:pt x="75289" y="336550"/>
                  <a:pt x="0" y="261615"/>
                  <a:pt x="0" y="168275"/>
                </a:cubicBezTo>
                <a:cubicBezTo>
                  <a:pt x="0" y="74935"/>
                  <a:pt x="75289" y="0"/>
                  <a:pt x="169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4" name="Oval 14"/>
          <p:cNvSpPr>
            <a:spLocks noChangeAspect="1"/>
          </p:cNvSpPr>
          <p:nvPr/>
        </p:nvSpPr>
        <p:spPr>
          <a:xfrm>
            <a:off x="9725437" y="4671594"/>
            <a:ext cx="502002" cy="545766"/>
          </a:xfrm>
          <a:custGeom>
            <a:avLst/>
            <a:gdLst>
              <a:gd name="connsiteX0" fmla="*/ 241300 w 309563"/>
              <a:gd name="connsiteY0" fmla="*/ 30162 h 336550"/>
              <a:gd name="connsiteX1" fmla="*/ 223837 w 309563"/>
              <a:gd name="connsiteY1" fmla="*/ 90487 h 336550"/>
              <a:gd name="connsiteX2" fmla="*/ 260350 w 309563"/>
              <a:gd name="connsiteY2" fmla="*/ 90487 h 336550"/>
              <a:gd name="connsiteX3" fmla="*/ 225425 w 309563"/>
              <a:gd name="connsiteY3" fmla="*/ 0 h 336550"/>
              <a:gd name="connsiteX4" fmla="*/ 257175 w 309563"/>
              <a:gd name="connsiteY4" fmla="*/ 0 h 336550"/>
              <a:gd name="connsiteX5" fmla="*/ 309563 w 309563"/>
              <a:gd name="connsiteY5" fmla="*/ 144463 h 336550"/>
              <a:gd name="connsiteX6" fmla="*/ 279401 w 309563"/>
              <a:gd name="connsiteY6" fmla="*/ 144463 h 336550"/>
              <a:gd name="connsiteX7" fmla="*/ 266700 w 309563"/>
              <a:gd name="connsiteY7" fmla="*/ 111125 h 336550"/>
              <a:gd name="connsiteX8" fmla="*/ 215900 w 309563"/>
              <a:gd name="connsiteY8" fmla="*/ 111125 h 336550"/>
              <a:gd name="connsiteX9" fmla="*/ 204787 w 309563"/>
              <a:gd name="connsiteY9" fmla="*/ 144463 h 336550"/>
              <a:gd name="connsiteX10" fmla="*/ 174625 w 309563"/>
              <a:gd name="connsiteY10" fmla="*/ 144463 h 336550"/>
              <a:gd name="connsiteX11" fmla="*/ 0 w 309563"/>
              <a:gd name="connsiteY11" fmla="*/ 0 h 336550"/>
              <a:gd name="connsiteX12" fmla="*/ 161925 w 309563"/>
              <a:gd name="connsiteY12" fmla="*/ 0 h 336550"/>
              <a:gd name="connsiteX13" fmla="*/ 96837 w 309563"/>
              <a:gd name="connsiteY13" fmla="*/ 144463 h 336550"/>
              <a:gd name="connsiteX14" fmla="*/ 161925 w 309563"/>
              <a:gd name="connsiteY14" fmla="*/ 144463 h 336550"/>
              <a:gd name="connsiteX15" fmla="*/ 49212 w 309563"/>
              <a:gd name="connsiteY15" fmla="*/ 336550 h 336550"/>
              <a:gd name="connsiteX16" fmla="*/ 49212 w 309563"/>
              <a:gd name="connsiteY16" fmla="*/ 192088 h 336550"/>
              <a:gd name="connsiteX17" fmla="*/ 0 w 309563"/>
              <a:gd name="connsiteY17" fmla="*/ 192088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9563" h="336550">
                <a:moveTo>
                  <a:pt x="241300" y="30162"/>
                </a:moveTo>
                <a:lnTo>
                  <a:pt x="223837" y="90487"/>
                </a:lnTo>
                <a:lnTo>
                  <a:pt x="260350" y="90487"/>
                </a:lnTo>
                <a:close/>
                <a:moveTo>
                  <a:pt x="225425" y="0"/>
                </a:moveTo>
                <a:lnTo>
                  <a:pt x="257175" y="0"/>
                </a:lnTo>
                <a:lnTo>
                  <a:pt x="309563" y="144463"/>
                </a:lnTo>
                <a:lnTo>
                  <a:pt x="279401" y="144463"/>
                </a:lnTo>
                <a:lnTo>
                  <a:pt x="266700" y="111125"/>
                </a:lnTo>
                <a:lnTo>
                  <a:pt x="215900" y="111125"/>
                </a:lnTo>
                <a:lnTo>
                  <a:pt x="204787" y="144463"/>
                </a:lnTo>
                <a:lnTo>
                  <a:pt x="174625" y="144463"/>
                </a:lnTo>
                <a:close/>
                <a:moveTo>
                  <a:pt x="0" y="0"/>
                </a:moveTo>
                <a:lnTo>
                  <a:pt x="161925" y="0"/>
                </a:lnTo>
                <a:lnTo>
                  <a:pt x="96837" y="144463"/>
                </a:lnTo>
                <a:lnTo>
                  <a:pt x="161925" y="144463"/>
                </a:lnTo>
                <a:lnTo>
                  <a:pt x="49212" y="336550"/>
                </a:lnTo>
                <a:lnTo>
                  <a:pt x="49212" y="192088"/>
                </a:lnTo>
                <a:lnTo>
                  <a:pt x="0" y="192088"/>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Tree>
    <p:extLst>
      <p:ext uri="{BB962C8B-B14F-4D97-AF65-F5344CB8AC3E}">
        <p14:creationId xmlns:p14="http://schemas.microsoft.com/office/powerpoint/2010/main" val="1897402592"/>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decel="10000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1+#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Effect transition="in" filter="fade">
                                      <p:cBhvr>
                                        <p:cTn id="20" dur="10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Effect transition="in" filter="fade">
                                      <p:cBhvr>
                                        <p:cTn id="25" dur="1000"/>
                                        <p:tgtEl>
                                          <p:spTgt spid="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fltVal val="0"/>
                                          </p:val>
                                        </p:tav>
                                        <p:tav tm="100000">
                                          <p:val>
                                            <p:strVal val="#ppt_w"/>
                                          </p:val>
                                        </p:tav>
                                      </p:tavLst>
                                    </p:anim>
                                    <p:anim calcmode="lin" valueType="num">
                                      <p:cBhvr>
                                        <p:cTn id="29" dur="1000" fill="hold"/>
                                        <p:tgtEl>
                                          <p:spTgt spid="5"/>
                                        </p:tgtEl>
                                        <p:attrNameLst>
                                          <p:attrName>ppt_h</p:attrName>
                                        </p:attrNameLst>
                                      </p:cBhvr>
                                      <p:tavLst>
                                        <p:tav tm="0">
                                          <p:val>
                                            <p:fltVal val="0"/>
                                          </p:val>
                                        </p:tav>
                                        <p:tav tm="100000">
                                          <p:val>
                                            <p:strVal val="#ppt_h"/>
                                          </p:val>
                                        </p:tav>
                                      </p:tavLst>
                                    </p:anim>
                                    <p:animEffect transition="in" filter="fade">
                                      <p:cBhvr>
                                        <p:cTn id="30" dur="1000"/>
                                        <p:tgtEl>
                                          <p:spTgt spid="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1000" fill="hold"/>
                                        <p:tgtEl>
                                          <p:spTgt spid="23"/>
                                        </p:tgtEl>
                                        <p:attrNameLst>
                                          <p:attrName>ppt_w</p:attrName>
                                        </p:attrNameLst>
                                      </p:cBhvr>
                                      <p:tavLst>
                                        <p:tav tm="0">
                                          <p:val>
                                            <p:fltVal val="0"/>
                                          </p:val>
                                        </p:tav>
                                        <p:tav tm="100000">
                                          <p:val>
                                            <p:strVal val="#ppt_w"/>
                                          </p:val>
                                        </p:tav>
                                      </p:tavLst>
                                    </p:anim>
                                    <p:anim calcmode="lin" valueType="num">
                                      <p:cBhvr>
                                        <p:cTn id="34" dur="1000" fill="hold"/>
                                        <p:tgtEl>
                                          <p:spTgt spid="23"/>
                                        </p:tgtEl>
                                        <p:attrNameLst>
                                          <p:attrName>ppt_h</p:attrName>
                                        </p:attrNameLst>
                                      </p:cBhvr>
                                      <p:tavLst>
                                        <p:tav tm="0">
                                          <p:val>
                                            <p:fltVal val="0"/>
                                          </p:val>
                                        </p:tav>
                                        <p:tav tm="100000">
                                          <p:val>
                                            <p:strVal val="#ppt_h"/>
                                          </p:val>
                                        </p:tav>
                                      </p:tavLst>
                                    </p:anim>
                                    <p:animEffect transition="in" filter="fade">
                                      <p:cBhvr>
                                        <p:cTn id="35" dur="1000"/>
                                        <p:tgtEl>
                                          <p:spTgt spid="2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000" fill="hold"/>
                                        <p:tgtEl>
                                          <p:spTgt spid="22"/>
                                        </p:tgtEl>
                                        <p:attrNameLst>
                                          <p:attrName>ppt_w</p:attrName>
                                        </p:attrNameLst>
                                      </p:cBhvr>
                                      <p:tavLst>
                                        <p:tav tm="0">
                                          <p:val>
                                            <p:fltVal val="0"/>
                                          </p:val>
                                        </p:tav>
                                        <p:tav tm="100000">
                                          <p:val>
                                            <p:strVal val="#ppt_w"/>
                                          </p:val>
                                        </p:tav>
                                      </p:tavLst>
                                    </p:anim>
                                    <p:anim calcmode="lin" valueType="num">
                                      <p:cBhvr>
                                        <p:cTn id="39" dur="1000" fill="hold"/>
                                        <p:tgtEl>
                                          <p:spTgt spid="22"/>
                                        </p:tgtEl>
                                        <p:attrNameLst>
                                          <p:attrName>ppt_h</p:attrName>
                                        </p:attrNameLst>
                                      </p:cBhvr>
                                      <p:tavLst>
                                        <p:tav tm="0">
                                          <p:val>
                                            <p:fltVal val="0"/>
                                          </p:val>
                                        </p:tav>
                                        <p:tav tm="100000">
                                          <p:val>
                                            <p:strVal val="#ppt_h"/>
                                          </p:val>
                                        </p:tav>
                                      </p:tavLst>
                                    </p:anim>
                                    <p:animEffect transition="in" filter="fade">
                                      <p:cBhvr>
                                        <p:cTn id="40" dur="1000"/>
                                        <p:tgtEl>
                                          <p:spTgt spid="22"/>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1000" fill="hold"/>
                                        <p:tgtEl>
                                          <p:spTgt spid="24"/>
                                        </p:tgtEl>
                                        <p:attrNameLst>
                                          <p:attrName>ppt_w</p:attrName>
                                        </p:attrNameLst>
                                      </p:cBhvr>
                                      <p:tavLst>
                                        <p:tav tm="0">
                                          <p:val>
                                            <p:fltVal val="0"/>
                                          </p:val>
                                        </p:tav>
                                        <p:tav tm="100000">
                                          <p:val>
                                            <p:strVal val="#ppt_w"/>
                                          </p:val>
                                        </p:tav>
                                      </p:tavLst>
                                    </p:anim>
                                    <p:anim calcmode="lin" valueType="num">
                                      <p:cBhvr>
                                        <p:cTn id="44" dur="1000" fill="hold"/>
                                        <p:tgtEl>
                                          <p:spTgt spid="24"/>
                                        </p:tgtEl>
                                        <p:attrNameLst>
                                          <p:attrName>ppt_h</p:attrName>
                                        </p:attrNameLst>
                                      </p:cBhvr>
                                      <p:tavLst>
                                        <p:tav tm="0">
                                          <p:val>
                                            <p:fltVal val="0"/>
                                          </p:val>
                                        </p:tav>
                                        <p:tav tm="100000">
                                          <p:val>
                                            <p:strVal val="#ppt_h"/>
                                          </p:val>
                                        </p:tav>
                                      </p:tavLst>
                                    </p:anim>
                                    <p:animEffect transition="in" filter="fade">
                                      <p:cBhvr>
                                        <p:cTn id="45" dur="1000"/>
                                        <p:tgtEl>
                                          <p:spTgt spid="24"/>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p:bldP spid="10" grpId="0"/>
      <p:bldP spid="11" grpId="0"/>
      <p:bldP spid="23" grpId="0" animBg="1"/>
      <p:bldP spid="22"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3"/>
          <p:cNvGrpSpPr/>
          <p:nvPr/>
        </p:nvGrpSpPr>
        <p:grpSpPr>
          <a:xfrm>
            <a:off x="-368239" y="1584226"/>
            <a:ext cx="12940698" cy="3318981"/>
            <a:chOff x="-320614" y="1412776"/>
            <a:chExt cx="12940698" cy="3318981"/>
          </a:xfrm>
        </p:grpSpPr>
        <p:sp>
          <p:nvSpPr>
            <p:cNvPr id="14" name="Arc 33"/>
            <p:cNvSpPr/>
            <p:nvPr/>
          </p:nvSpPr>
          <p:spPr>
            <a:xfrm rot="18890474">
              <a:off x="-320614" y="2787540"/>
              <a:ext cx="1944216" cy="1944216"/>
            </a:xfrm>
            <a:prstGeom prst="arc">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5" name="Arc 34"/>
            <p:cNvSpPr/>
            <p:nvPr/>
          </p:nvSpPr>
          <p:spPr>
            <a:xfrm rot="18890474" flipH="1" flipV="1">
              <a:off x="1054151" y="1412776"/>
              <a:ext cx="1944216" cy="1944216"/>
            </a:xfrm>
            <a:prstGeom prst="arc">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6" name="Arc 35"/>
            <p:cNvSpPr/>
            <p:nvPr/>
          </p:nvSpPr>
          <p:spPr>
            <a:xfrm rot="18890474">
              <a:off x="2423475" y="2787540"/>
              <a:ext cx="1944216" cy="1944216"/>
            </a:xfrm>
            <a:prstGeom prst="arc">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7" name="Arc 36"/>
            <p:cNvSpPr/>
            <p:nvPr/>
          </p:nvSpPr>
          <p:spPr>
            <a:xfrm rot="18890474" flipH="1" flipV="1">
              <a:off x="3798240" y="1412776"/>
              <a:ext cx="1944216" cy="1944216"/>
            </a:xfrm>
            <a:prstGeom prst="arc">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8" name="Arc 37"/>
            <p:cNvSpPr/>
            <p:nvPr/>
          </p:nvSpPr>
          <p:spPr>
            <a:xfrm rot="18890474">
              <a:off x="5167563" y="2787540"/>
              <a:ext cx="1944216" cy="1944216"/>
            </a:xfrm>
            <a:prstGeom prst="arc">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9" name="Arc 38"/>
            <p:cNvSpPr/>
            <p:nvPr/>
          </p:nvSpPr>
          <p:spPr>
            <a:xfrm rot="18890474" flipH="1" flipV="1">
              <a:off x="6542328" y="1412776"/>
              <a:ext cx="1944216" cy="1944216"/>
            </a:xfrm>
            <a:prstGeom prst="arc">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0" name="Arc 39"/>
            <p:cNvSpPr/>
            <p:nvPr/>
          </p:nvSpPr>
          <p:spPr>
            <a:xfrm rot="18890474">
              <a:off x="7921715" y="2787541"/>
              <a:ext cx="1944216" cy="1944216"/>
            </a:xfrm>
            <a:prstGeom prst="arc">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1" name="Arc 40"/>
            <p:cNvSpPr/>
            <p:nvPr/>
          </p:nvSpPr>
          <p:spPr>
            <a:xfrm rot="18890474" flipH="1" flipV="1">
              <a:off x="9296480" y="1412777"/>
              <a:ext cx="1944216" cy="1944216"/>
            </a:xfrm>
            <a:prstGeom prst="arc">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2" name="Arc 41"/>
            <p:cNvSpPr/>
            <p:nvPr/>
          </p:nvSpPr>
          <p:spPr>
            <a:xfrm rot="18890474">
              <a:off x="10675868" y="2787539"/>
              <a:ext cx="1944216" cy="1944216"/>
            </a:xfrm>
            <a:prstGeom prst="arc">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grpSp>
        <p:nvGrpSpPr>
          <p:cNvPr id="23" name="组合 22"/>
          <p:cNvGrpSpPr/>
          <p:nvPr/>
        </p:nvGrpSpPr>
        <p:grpSpPr>
          <a:xfrm>
            <a:off x="1567168" y="4318537"/>
            <a:ext cx="2669142" cy="1062072"/>
            <a:chOff x="2100144" y="3353763"/>
            <a:chExt cx="2669142" cy="1062072"/>
          </a:xfrm>
        </p:grpSpPr>
        <p:sp>
          <p:nvSpPr>
            <p:cNvPr id="24" name="矩形 23">
              <a:extLst>
                <a:ext uri="{FF2B5EF4-FFF2-40B4-BE49-F238E27FC236}">
                  <a16:creationId xmlns:a16="http://schemas.microsoft.com/office/drawing/2014/main" id="{E3EB1709-6D20-4440-8800-976CC5E9712E}"/>
                </a:ext>
              </a:extLst>
            </p:cNvPr>
            <p:cNvSpPr/>
            <p:nvPr/>
          </p:nvSpPr>
          <p:spPr>
            <a:xfrm>
              <a:off x="2100144" y="3677812"/>
              <a:ext cx="2669142" cy="73802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5" name="矩形 24">
              <a:extLst>
                <a:ext uri="{FF2B5EF4-FFF2-40B4-BE49-F238E27FC236}">
                  <a16:creationId xmlns:a16="http://schemas.microsoft.com/office/drawing/2014/main" id="{CBCE2F27-1948-4AAF-B7D2-B7B4F23C2784}"/>
                </a:ext>
              </a:extLst>
            </p:cNvPr>
            <p:cNvSpPr/>
            <p:nvPr/>
          </p:nvSpPr>
          <p:spPr>
            <a:xfrm>
              <a:off x="2313728" y="3353763"/>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rPr>
                <a:t>标题文字添加</a:t>
              </a:r>
            </a:p>
          </p:txBody>
        </p:sp>
      </p:grpSp>
      <p:grpSp>
        <p:nvGrpSpPr>
          <p:cNvPr id="26" name="组合 25"/>
          <p:cNvGrpSpPr/>
          <p:nvPr/>
        </p:nvGrpSpPr>
        <p:grpSpPr>
          <a:xfrm>
            <a:off x="4761560" y="4318537"/>
            <a:ext cx="2669142" cy="1062072"/>
            <a:chOff x="2100144" y="3353763"/>
            <a:chExt cx="2669142" cy="1062072"/>
          </a:xfrm>
        </p:grpSpPr>
        <p:sp>
          <p:nvSpPr>
            <p:cNvPr id="27" name="矩形 26">
              <a:extLst>
                <a:ext uri="{FF2B5EF4-FFF2-40B4-BE49-F238E27FC236}">
                  <a16:creationId xmlns:a16="http://schemas.microsoft.com/office/drawing/2014/main" id="{E3EB1709-6D20-4440-8800-976CC5E9712E}"/>
                </a:ext>
              </a:extLst>
            </p:cNvPr>
            <p:cNvSpPr/>
            <p:nvPr/>
          </p:nvSpPr>
          <p:spPr>
            <a:xfrm>
              <a:off x="2100144" y="3677812"/>
              <a:ext cx="2669142" cy="73802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8" name="矩形 27">
              <a:extLst>
                <a:ext uri="{FF2B5EF4-FFF2-40B4-BE49-F238E27FC236}">
                  <a16:creationId xmlns:a16="http://schemas.microsoft.com/office/drawing/2014/main" id="{CBCE2F27-1948-4AAF-B7D2-B7B4F23C2784}"/>
                </a:ext>
              </a:extLst>
            </p:cNvPr>
            <p:cNvSpPr/>
            <p:nvPr/>
          </p:nvSpPr>
          <p:spPr>
            <a:xfrm>
              <a:off x="2313728" y="3353763"/>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rPr>
                <a:t>标题文字添加</a:t>
              </a:r>
            </a:p>
          </p:txBody>
        </p:sp>
      </p:grpSp>
      <p:grpSp>
        <p:nvGrpSpPr>
          <p:cNvPr id="29" name="组合 28"/>
          <p:cNvGrpSpPr/>
          <p:nvPr/>
        </p:nvGrpSpPr>
        <p:grpSpPr>
          <a:xfrm>
            <a:off x="7947782" y="4318537"/>
            <a:ext cx="2669142" cy="1062072"/>
            <a:chOff x="2100144" y="3353763"/>
            <a:chExt cx="2669142" cy="1062072"/>
          </a:xfrm>
        </p:grpSpPr>
        <p:sp>
          <p:nvSpPr>
            <p:cNvPr id="30" name="矩形 29">
              <a:extLst>
                <a:ext uri="{FF2B5EF4-FFF2-40B4-BE49-F238E27FC236}">
                  <a16:creationId xmlns:a16="http://schemas.microsoft.com/office/drawing/2014/main" id="{E3EB1709-6D20-4440-8800-976CC5E9712E}"/>
                </a:ext>
              </a:extLst>
            </p:cNvPr>
            <p:cNvSpPr/>
            <p:nvPr/>
          </p:nvSpPr>
          <p:spPr>
            <a:xfrm>
              <a:off x="2100144" y="3677812"/>
              <a:ext cx="2669142" cy="73802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1" name="矩形 30">
              <a:extLst>
                <a:ext uri="{FF2B5EF4-FFF2-40B4-BE49-F238E27FC236}">
                  <a16:creationId xmlns:a16="http://schemas.microsoft.com/office/drawing/2014/main" id="{CBCE2F27-1948-4AAF-B7D2-B7B4F23C2784}"/>
                </a:ext>
              </a:extLst>
            </p:cNvPr>
            <p:cNvSpPr/>
            <p:nvPr/>
          </p:nvSpPr>
          <p:spPr>
            <a:xfrm>
              <a:off x="2313728" y="3353763"/>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tx1">
                      <a:lumMod val="75000"/>
                      <a:lumOff val="25000"/>
                    </a:schemeClr>
                  </a:solidFill>
                </a:rPr>
                <a:t>标题文字添加</a:t>
              </a:r>
            </a:p>
          </p:txBody>
        </p:sp>
      </p:grpSp>
      <p:grpSp>
        <p:nvGrpSpPr>
          <p:cNvPr id="32" name="组合 31"/>
          <p:cNvGrpSpPr/>
          <p:nvPr/>
        </p:nvGrpSpPr>
        <p:grpSpPr>
          <a:xfrm>
            <a:off x="876622" y="365759"/>
            <a:ext cx="934836" cy="547035"/>
            <a:chOff x="681733" y="299449"/>
            <a:chExt cx="1084923" cy="634861"/>
          </a:xfrm>
        </p:grpSpPr>
        <p:sp>
          <p:nvSpPr>
            <p:cNvPr id="33" name="圆角矩形 32"/>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pic>
        <p:nvPicPr>
          <p:cNvPr id="41" name="图片占位符 40"/>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5900"/>
                    </a14:imgEffect>
                    <a14:imgEffect>
                      <a14:brightnessContrast bright="20000"/>
                    </a14:imgEffect>
                  </a14:imgLayer>
                </a14:imgProps>
              </a:ext>
            </a:extLst>
          </a:blip>
          <a:srcRect l="12667" r="12667"/>
          <a:stretch>
            <a:fillRect/>
          </a:stretch>
        </p:blipFill>
        <p:spPr>
          <a:prstGeom prst="rect">
            <a:avLst/>
          </a:prstGeom>
          <a:ln w="38100">
            <a:gradFill>
              <a:gsLst>
                <a:gs pos="0">
                  <a:srgbClr val="37D1DC"/>
                </a:gs>
                <a:gs pos="100000">
                  <a:srgbClr val="5B87E5"/>
                </a:gs>
              </a:gsLst>
              <a:lin ang="5400000" scaled="1"/>
            </a:gradFill>
          </a:ln>
        </p:spPr>
      </p:pic>
      <p:pic>
        <p:nvPicPr>
          <p:cNvPr id="42" name="图片占位符 41"/>
          <p:cNvPicPr>
            <a:picLocks noGrp="1" noChangeAspect="1"/>
          </p:cNvPicPr>
          <p:nvPr>
            <p:ph type="pic" sz="quarter" idx="11"/>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rcRect l="21800" r="21800"/>
          <a:stretch>
            <a:fillRect/>
          </a:stretch>
        </p:blipFill>
        <p:spPr>
          <a:prstGeom prst="rect">
            <a:avLst/>
          </a:prstGeom>
          <a:ln w="38100">
            <a:gradFill>
              <a:gsLst>
                <a:gs pos="0">
                  <a:srgbClr val="37D1DC"/>
                </a:gs>
                <a:gs pos="100000">
                  <a:srgbClr val="5B87E5"/>
                </a:gs>
              </a:gsLst>
              <a:lin ang="5400000" scaled="1"/>
            </a:gradFill>
          </a:ln>
        </p:spPr>
      </p:pic>
      <p:pic>
        <p:nvPicPr>
          <p:cNvPr id="43" name="图片占位符 42"/>
          <p:cNvPicPr>
            <a:picLocks noGrp="1" noChangeAspect="1"/>
          </p:cNvPicPr>
          <p:nvPr>
            <p:ph type="pic" sz="quarter" idx="12"/>
          </p:nvPr>
        </p:nvPicPr>
        <p:blipFill>
          <a:blip r:embed="rId7"/>
          <a:srcRect t="21749" b="21749"/>
          <a:stretch>
            <a:fillRect/>
          </a:stretch>
        </p:blipFill>
        <p:spPr>
          <a:prstGeom prst="rect">
            <a:avLst/>
          </a:prstGeom>
          <a:ln w="38100">
            <a:gradFill>
              <a:gsLst>
                <a:gs pos="0">
                  <a:srgbClr val="37D1DC"/>
                </a:gs>
                <a:gs pos="100000">
                  <a:srgbClr val="5B87E5"/>
                </a:gs>
              </a:gsLst>
              <a:lin ang="5400000" scaled="1"/>
            </a:gradFill>
          </a:ln>
        </p:spPr>
      </p:pic>
    </p:spTree>
    <p:extLst>
      <p:ext uri="{BB962C8B-B14F-4D97-AF65-F5344CB8AC3E}">
        <p14:creationId xmlns:p14="http://schemas.microsoft.com/office/powerpoint/2010/main" val="4037879401"/>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31"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1000" fill="hold"/>
                                        <p:tgtEl>
                                          <p:spTgt spid="41"/>
                                        </p:tgtEl>
                                        <p:attrNameLst>
                                          <p:attrName>ppt_w</p:attrName>
                                        </p:attrNameLst>
                                      </p:cBhvr>
                                      <p:tavLst>
                                        <p:tav tm="0">
                                          <p:val>
                                            <p:fltVal val="0"/>
                                          </p:val>
                                        </p:tav>
                                        <p:tav tm="100000">
                                          <p:val>
                                            <p:strVal val="#ppt_w"/>
                                          </p:val>
                                        </p:tav>
                                      </p:tavLst>
                                    </p:anim>
                                    <p:anim calcmode="lin" valueType="num">
                                      <p:cBhvr>
                                        <p:cTn id="12" dur="1000" fill="hold"/>
                                        <p:tgtEl>
                                          <p:spTgt spid="41"/>
                                        </p:tgtEl>
                                        <p:attrNameLst>
                                          <p:attrName>ppt_h</p:attrName>
                                        </p:attrNameLst>
                                      </p:cBhvr>
                                      <p:tavLst>
                                        <p:tav tm="0">
                                          <p:val>
                                            <p:fltVal val="0"/>
                                          </p:val>
                                        </p:tav>
                                        <p:tav tm="100000">
                                          <p:val>
                                            <p:strVal val="#ppt_h"/>
                                          </p:val>
                                        </p:tav>
                                      </p:tavLst>
                                    </p:anim>
                                    <p:anim calcmode="lin" valueType="num">
                                      <p:cBhvr>
                                        <p:cTn id="13" dur="1000" fill="hold"/>
                                        <p:tgtEl>
                                          <p:spTgt spid="41"/>
                                        </p:tgtEl>
                                        <p:attrNameLst>
                                          <p:attrName>style.rotation</p:attrName>
                                        </p:attrNameLst>
                                      </p:cBhvr>
                                      <p:tavLst>
                                        <p:tav tm="0">
                                          <p:val>
                                            <p:fltVal val="90"/>
                                          </p:val>
                                        </p:tav>
                                        <p:tav tm="100000">
                                          <p:val>
                                            <p:fltVal val="0"/>
                                          </p:val>
                                        </p:tav>
                                      </p:tavLst>
                                    </p:anim>
                                    <p:animEffect transition="in" filter="fade">
                                      <p:cBhvr>
                                        <p:cTn id="14" dur="1000"/>
                                        <p:tgtEl>
                                          <p:spTgt spid="41"/>
                                        </p:tgtEl>
                                      </p:cBhvr>
                                    </p:animEffect>
                                  </p:childTnLst>
                                </p:cTn>
                              </p:par>
                              <p:par>
                                <p:cTn id="15" presetID="3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1000" fill="hold"/>
                                        <p:tgtEl>
                                          <p:spTgt spid="42"/>
                                        </p:tgtEl>
                                        <p:attrNameLst>
                                          <p:attrName>ppt_w</p:attrName>
                                        </p:attrNameLst>
                                      </p:cBhvr>
                                      <p:tavLst>
                                        <p:tav tm="0">
                                          <p:val>
                                            <p:fltVal val="0"/>
                                          </p:val>
                                        </p:tav>
                                        <p:tav tm="100000">
                                          <p:val>
                                            <p:strVal val="#ppt_w"/>
                                          </p:val>
                                        </p:tav>
                                      </p:tavLst>
                                    </p:anim>
                                    <p:anim calcmode="lin" valueType="num">
                                      <p:cBhvr>
                                        <p:cTn id="18" dur="1000" fill="hold"/>
                                        <p:tgtEl>
                                          <p:spTgt spid="42"/>
                                        </p:tgtEl>
                                        <p:attrNameLst>
                                          <p:attrName>ppt_h</p:attrName>
                                        </p:attrNameLst>
                                      </p:cBhvr>
                                      <p:tavLst>
                                        <p:tav tm="0">
                                          <p:val>
                                            <p:fltVal val="0"/>
                                          </p:val>
                                        </p:tav>
                                        <p:tav tm="100000">
                                          <p:val>
                                            <p:strVal val="#ppt_h"/>
                                          </p:val>
                                        </p:tav>
                                      </p:tavLst>
                                    </p:anim>
                                    <p:anim calcmode="lin" valueType="num">
                                      <p:cBhvr>
                                        <p:cTn id="19" dur="1000" fill="hold"/>
                                        <p:tgtEl>
                                          <p:spTgt spid="42"/>
                                        </p:tgtEl>
                                        <p:attrNameLst>
                                          <p:attrName>style.rotation</p:attrName>
                                        </p:attrNameLst>
                                      </p:cBhvr>
                                      <p:tavLst>
                                        <p:tav tm="0">
                                          <p:val>
                                            <p:fltVal val="90"/>
                                          </p:val>
                                        </p:tav>
                                        <p:tav tm="100000">
                                          <p:val>
                                            <p:fltVal val="0"/>
                                          </p:val>
                                        </p:tav>
                                      </p:tavLst>
                                    </p:anim>
                                    <p:animEffect transition="in" filter="fade">
                                      <p:cBhvr>
                                        <p:cTn id="20" dur="1000"/>
                                        <p:tgtEl>
                                          <p:spTgt spid="42"/>
                                        </p:tgtEl>
                                      </p:cBhvr>
                                    </p:animEffect>
                                  </p:childTnLst>
                                </p:cTn>
                              </p:par>
                              <p:par>
                                <p:cTn id="21" presetID="3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1000" fill="hold"/>
                                        <p:tgtEl>
                                          <p:spTgt spid="43"/>
                                        </p:tgtEl>
                                        <p:attrNameLst>
                                          <p:attrName>ppt_w</p:attrName>
                                        </p:attrNameLst>
                                      </p:cBhvr>
                                      <p:tavLst>
                                        <p:tav tm="0">
                                          <p:val>
                                            <p:fltVal val="0"/>
                                          </p:val>
                                        </p:tav>
                                        <p:tav tm="100000">
                                          <p:val>
                                            <p:strVal val="#ppt_w"/>
                                          </p:val>
                                        </p:tav>
                                      </p:tavLst>
                                    </p:anim>
                                    <p:anim calcmode="lin" valueType="num">
                                      <p:cBhvr>
                                        <p:cTn id="24" dur="1000" fill="hold"/>
                                        <p:tgtEl>
                                          <p:spTgt spid="43"/>
                                        </p:tgtEl>
                                        <p:attrNameLst>
                                          <p:attrName>ppt_h</p:attrName>
                                        </p:attrNameLst>
                                      </p:cBhvr>
                                      <p:tavLst>
                                        <p:tav tm="0">
                                          <p:val>
                                            <p:fltVal val="0"/>
                                          </p:val>
                                        </p:tav>
                                        <p:tav tm="100000">
                                          <p:val>
                                            <p:strVal val="#ppt_h"/>
                                          </p:val>
                                        </p:tav>
                                      </p:tavLst>
                                    </p:anim>
                                    <p:anim calcmode="lin" valueType="num">
                                      <p:cBhvr>
                                        <p:cTn id="25" dur="1000" fill="hold"/>
                                        <p:tgtEl>
                                          <p:spTgt spid="43"/>
                                        </p:tgtEl>
                                        <p:attrNameLst>
                                          <p:attrName>style.rotation</p:attrName>
                                        </p:attrNameLst>
                                      </p:cBhvr>
                                      <p:tavLst>
                                        <p:tav tm="0">
                                          <p:val>
                                            <p:fltVal val="90"/>
                                          </p:val>
                                        </p:tav>
                                        <p:tav tm="100000">
                                          <p:val>
                                            <p:fltVal val="0"/>
                                          </p:val>
                                        </p:tav>
                                      </p:tavLst>
                                    </p:anim>
                                    <p:animEffect transition="in" filter="fade">
                                      <p:cBhvr>
                                        <p:cTn id="26" dur="1000"/>
                                        <p:tgtEl>
                                          <p:spTgt spid="43"/>
                                        </p:tgtEl>
                                      </p:cBhvr>
                                    </p:animEffect>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42" presetClass="entr" presetSubtype="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5900"/>
                    </a14:imgEffect>
                    <a14:imgEffect>
                      <a14:brightnessContrast contrast="40000"/>
                    </a14:imgEffect>
                  </a14:imgLayer>
                </a14:imgProps>
              </a:ext>
            </a:extLst>
          </a:blip>
          <a:srcRect t="10643" b="10643"/>
          <a:stretch>
            <a:fillRect/>
          </a:stretch>
        </p:blipFill>
        <p:spPr/>
      </p:pic>
      <p:sp>
        <p:nvSpPr>
          <p:cNvPr id="4" name="矩形 3"/>
          <p:cNvSpPr/>
          <p:nvPr/>
        </p:nvSpPr>
        <p:spPr>
          <a:xfrm>
            <a:off x="1003300" y="4460676"/>
            <a:ext cx="5092700" cy="278054"/>
          </a:xfrm>
          <a:prstGeom prst="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462110" y="2287028"/>
            <a:ext cx="4548790" cy="962022"/>
            <a:chOff x="874712" y="3325188"/>
            <a:chExt cx="4548790" cy="962022"/>
          </a:xfrm>
        </p:grpSpPr>
        <p:sp>
          <p:nvSpPr>
            <p:cNvPr id="6" name="矩形 5">
              <a:extLst>
                <a:ext uri="{FF2B5EF4-FFF2-40B4-BE49-F238E27FC236}">
                  <a16:creationId xmlns:a16="http://schemas.microsoft.com/office/drawing/2014/main" id="{E3EB1709-6D20-4440-8800-976CC5E9712E}"/>
                </a:ext>
              </a:extLst>
            </p:cNvPr>
            <p:cNvSpPr/>
            <p:nvPr/>
          </p:nvSpPr>
          <p:spPr>
            <a:xfrm>
              <a:off x="874712" y="3677812"/>
              <a:ext cx="4548790"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a:t>
              </a:r>
              <a:r>
                <a:rPr lang="zh-CN" altLang="en-US" sz="1400" dirty="0" smtClean="0">
                  <a:solidFill>
                    <a:schemeClr val="tx1">
                      <a:lumMod val="50000"/>
                      <a:lumOff val="50000"/>
                    </a:schemeClr>
                  </a:solidFill>
                </a:rPr>
                <a:t>成便</a:t>
              </a:r>
              <a:r>
                <a:rPr lang="zh-CN" altLang="en-US" sz="1400" dirty="0">
                  <a:solidFill>
                    <a:schemeClr val="tx1">
                      <a:lumMod val="50000"/>
                      <a:lumOff val="50000"/>
                    </a:schemeClr>
                  </a:solidFill>
                </a:rPr>
                <a:t>应用到更广泛的领域中</a:t>
              </a:r>
            </a:p>
          </p:txBody>
        </p:sp>
        <p:sp>
          <p:nvSpPr>
            <p:cNvPr id="7" name="矩形 6">
              <a:extLst>
                <a:ext uri="{FF2B5EF4-FFF2-40B4-BE49-F238E27FC236}">
                  <a16:creationId xmlns:a16="http://schemas.microsoft.com/office/drawing/2014/main" id="{CBCE2F27-1948-4AAF-B7D2-B7B4F23C2784}"/>
                </a:ext>
              </a:extLst>
            </p:cNvPr>
            <p:cNvSpPr/>
            <p:nvPr/>
          </p:nvSpPr>
          <p:spPr>
            <a:xfrm>
              <a:off x="874712" y="33251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8" name="组合 7"/>
          <p:cNvGrpSpPr/>
          <p:nvPr/>
        </p:nvGrpSpPr>
        <p:grpSpPr>
          <a:xfrm>
            <a:off x="6462110" y="3767734"/>
            <a:ext cx="4548790" cy="962022"/>
            <a:chOff x="874712" y="3325188"/>
            <a:chExt cx="4548790" cy="962022"/>
          </a:xfrm>
        </p:grpSpPr>
        <p:sp>
          <p:nvSpPr>
            <p:cNvPr id="9" name="矩形 8">
              <a:extLst>
                <a:ext uri="{FF2B5EF4-FFF2-40B4-BE49-F238E27FC236}">
                  <a16:creationId xmlns:a16="http://schemas.microsoft.com/office/drawing/2014/main" id="{E3EB1709-6D20-4440-8800-976CC5E9712E}"/>
                </a:ext>
              </a:extLst>
            </p:cNvPr>
            <p:cNvSpPr/>
            <p:nvPr/>
          </p:nvSpPr>
          <p:spPr>
            <a:xfrm>
              <a:off x="874712" y="3677812"/>
              <a:ext cx="4548790"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a:t>
              </a:r>
              <a:r>
                <a:rPr lang="zh-CN" altLang="en-US" sz="1400" dirty="0" smtClean="0">
                  <a:solidFill>
                    <a:schemeClr val="tx1">
                      <a:lumMod val="50000"/>
                      <a:lumOff val="50000"/>
                    </a:schemeClr>
                  </a:solidFill>
                </a:rPr>
                <a:t>成便</a:t>
              </a:r>
              <a:r>
                <a:rPr lang="zh-CN" altLang="en-US" sz="1400" dirty="0">
                  <a:solidFill>
                    <a:schemeClr val="tx1">
                      <a:lumMod val="50000"/>
                      <a:lumOff val="50000"/>
                    </a:schemeClr>
                  </a:solidFill>
                </a:rPr>
                <a:t>应用到更广泛的领域中</a:t>
              </a:r>
            </a:p>
          </p:txBody>
        </p:sp>
        <p:sp>
          <p:nvSpPr>
            <p:cNvPr id="10" name="矩形 9">
              <a:extLst>
                <a:ext uri="{FF2B5EF4-FFF2-40B4-BE49-F238E27FC236}">
                  <a16:creationId xmlns:a16="http://schemas.microsoft.com/office/drawing/2014/main" id="{CBCE2F27-1948-4AAF-B7D2-B7B4F23C2784}"/>
                </a:ext>
              </a:extLst>
            </p:cNvPr>
            <p:cNvSpPr/>
            <p:nvPr/>
          </p:nvSpPr>
          <p:spPr>
            <a:xfrm>
              <a:off x="874712" y="33251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33" name="组合 32"/>
          <p:cNvGrpSpPr/>
          <p:nvPr/>
        </p:nvGrpSpPr>
        <p:grpSpPr>
          <a:xfrm>
            <a:off x="1003300" y="5178300"/>
            <a:ext cx="9922932" cy="763214"/>
            <a:chOff x="1003300" y="5178300"/>
            <a:chExt cx="9922932" cy="763214"/>
          </a:xfrm>
        </p:grpSpPr>
        <p:cxnSp>
          <p:nvCxnSpPr>
            <p:cNvPr id="15" name="直接连接符 14"/>
            <p:cNvCxnSpPr/>
            <p:nvPr/>
          </p:nvCxnSpPr>
          <p:spPr>
            <a:xfrm>
              <a:off x="1483233" y="5560514"/>
              <a:ext cx="9337167"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03300" y="5281115"/>
              <a:ext cx="660400" cy="660399"/>
              <a:chOff x="5979461" y="1934603"/>
              <a:chExt cx="679512" cy="679511"/>
            </a:xfrm>
          </p:grpSpPr>
          <p:sp>
            <p:nvSpPr>
              <p:cNvPr id="11" name="椭圆 10"/>
              <p:cNvSpPr/>
              <p:nvPr/>
            </p:nvSpPr>
            <p:spPr>
              <a:xfrm>
                <a:off x="5979461" y="1934603"/>
                <a:ext cx="679512" cy="679511"/>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2" name="任意多边形 11"/>
              <p:cNvSpPr>
                <a:spLocks/>
              </p:cNvSpPr>
              <p:nvPr/>
            </p:nvSpPr>
            <p:spPr bwMode="auto">
              <a:xfrm>
                <a:off x="6157483" y="2126492"/>
                <a:ext cx="315800" cy="318122"/>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bg1"/>
              </a:solidFill>
              <a:ln w="9525">
                <a:noFill/>
                <a:round/>
                <a:headEnd/>
                <a:tailEnd/>
              </a:ln>
            </p:spPr>
            <p:txBody>
              <a:bodyPr anchor="ctr"/>
              <a:lstStyle/>
              <a:p>
                <a:pPr algn="ctr"/>
                <a:endParaRPr/>
              </a:p>
            </p:txBody>
          </p:sp>
        </p:grpSp>
        <p:sp>
          <p:nvSpPr>
            <p:cNvPr id="17" name="椭圆 16"/>
            <p:cNvSpPr/>
            <p:nvPr/>
          </p:nvSpPr>
          <p:spPr>
            <a:xfrm>
              <a:off x="10714568" y="5454683"/>
              <a:ext cx="211664" cy="211662"/>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8" name="矩形 17">
              <a:extLst>
                <a:ext uri="{FF2B5EF4-FFF2-40B4-BE49-F238E27FC236}">
                  <a16:creationId xmlns:a16="http://schemas.microsoft.com/office/drawing/2014/main" id="{E3EB1709-6D20-4440-8800-976CC5E9712E}"/>
                </a:ext>
              </a:extLst>
            </p:cNvPr>
            <p:cNvSpPr/>
            <p:nvPr/>
          </p:nvSpPr>
          <p:spPr>
            <a:xfrm>
              <a:off x="1766285" y="5573214"/>
              <a:ext cx="878686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a:t>
              </a:r>
              <a:r>
                <a:rPr lang="zh-CN" altLang="en-US" sz="1400" dirty="0" smtClean="0">
                  <a:solidFill>
                    <a:schemeClr val="tx1">
                      <a:lumMod val="50000"/>
                      <a:lumOff val="50000"/>
                    </a:schemeClr>
                  </a:solidFill>
                </a:rPr>
                <a:t>成便</a:t>
              </a:r>
              <a:r>
                <a:rPr lang="zh-CN" altLang="en-US" sz="1400" dirty="0">
                  <a:solidFill>
                    <a:schemeClr val="tx1">
                      <a:lumMod val="50000"/>
                      <a:lumOff val="50000"/>
                    </a:schemeClr>
                  </a:solidFill>
                </a:rPr>
                <a:t>应用到更广泛的领域中</a:t>
              </a:r>
            </a:p>
          </p:txBody>
        </p:sp>
        <p:sp>
          <p:nvSpPr>
            <p:cNvPr id="19" name="矩形 18">
              <a:extLst>
                <a:ext uri="{FF2B5EF4-FFF2-40B4-BE49-F238E27FC236}">
                  <a16:creationId xmlns:a16="http://schemas.microsoft.com/office/drawing/2014/main" id="{CBCE2F27-1948-4AAF-B7D2-B7B4F23C2784}"/>
                </a:ext>
              </a:extLst>
            </p:cNvPr>
            <p:cNvSpPr/>
            <p:nvPr/>
          </p:nvSpPr>
          <p:spPr>
            <a:xfrm>
              <a:off x="1766285" y="5178300"/>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20" name="组合 19"/>
          <p:cNvGrpSpPr/>
          <p:nvPr/>
        </p:nvGrpSpPr>
        <p:grpSpPr>
          <a:xfrm>
            <a:off x="876622" y="365759"/>
            <a:ext cx="934836" cy="547035"/>
            <a:chOff x="681733" y="299449"/>
            <a:chExt cx="1084923" cy="634861"/>
          </a:xfrm>
        </p:grpSpPr>
        <p:sp>
          <p:nvSpPr>
            <p:cNvPr id="21" name="圆角矩形 20"/>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644100064"/>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占位符 36"/>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5900"/>
                    </a14:imgEffect>
                    <a14:imgEffect>
                      <a14:brightnessContrast contrast="40000"/>
                    </a14:imgEffect>
                  </a14:imgLayer>
                </a14:imgProps>
              </a:ext>
            </a:extLst>
          </a:blip>
          <a:srcRect l="10895" r="10895"/>
          <a:stretch>
            <a:fillRect/>
          </a:stretch>
        </p:blipFill>
        <p:spPr>
          <a:xfrm>
            <a:off x="874714" y="1651000"/>
            <a:ext cx="4459287" cy="4076700"/>
          </a:xfrm>
        </p:spPr>
      </p:pic>
      <p:sp>
        <p:nvSpPr>
          <p:cNvPr id="4" name="矩形 3"/>
          <p:cNvSpPr/>
          <p:nvPr/>
        </p:nvSpPr>
        <p:spPr>
          <a:xfrm>
            <a:off x="874713" y="4318000"/>
            <a:ext cx="4459287" cy="1409700"/>
          </a:xfrm>
          <a:prstGeom prst="rect">
            <a:avLst/>
          </a:prstGeom>
          <a:gradFill flip="none" rotWithShape="1">
            <a:gsLst>
              <a:gs pos="33800">
                <a:srgbClr val="F6F6F6">
                  <a:alpha val="54000"/>
                </a:srgbClr>
              </a:gs>
              <a:gs pos="100000">
                <a:schemeClr val="bg1">
                  <a:alpha val="0"/>
                </a:schemeClr>
              </a:gs>
              <a:gs pos="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836995" y="1833117"/>
            <a:ext cx="4392613" cy="933447"/>
            <a:chOff x="874712" y="3353763"/>
            <a:chExt cx="4392613" cy="933447"/>
          </a:xfrm>
        </p:grpSpPr>
        <p:sp>
          <p:nvSpPr>
            <p:cNvPr id="6" name="矩形 5">
              <a:extLst>
                <a:ext uri="{FF2B5EF4-FFF2-40B4-BE49-F238E27FC236}">
                  <a16:creationId xmlns:a16="http://schemas.microsoft.com/office/drawing/2014/main" id="{E3EB1709-6D20-4440-8800-976CC5E9712E}"/>
                </a:ext>
              </a:extLst>
            </p:cNvPr>
            <p:cNvSpPr/>
            <p:nvPr/>
          </p:nvSpPr>
          <p:spPr>
            <a:xfrm>
              <a:off x="874712" y="3677812"/>
              <a:ext cx="4392613"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a:t>
              </a:r>
              <a:r>
                <a:rPr lang="zh-CN" altLang="en-US" sz="1400" dirty="0" smtClean="0">
                  <a:solidFill>
                    <a:schemeClr val="tx1">
                      <a:lumMod val="50000"/>
                      <a:lumOff val="50000"/>
                    </a:schemeClr>
                  </a:solidFill>
                </a:rPr>
                <a:t>应用</a:t>
              </a:r>
              <a:endParaRPr lang="zh-CN" altLang="en-US" sz="1400" dirty="0">
                <a:solidFill>
                  <a:schemeClr val="tx1">
                    <a:lumMod val="50000"/>
                    <a:lumOff val="50000"/>
                  </a:schemeClr>
                </a:solidFill>
              </a:endParaRPr>
            </a:p>
          </p:txBody>
        </p:sp>
        <p:sp>
          <p:nvSpPr>
            <p:cNvPr id="7" name="矩形 6">
              <a:extLst>
                <a:ext uri="{FF2B5EF4-FFF2-40B4-BE49-F238E27FC236}">
                  <a16:creationId xmlns:a16="http://schemas.microsoft.com/office/drawing/2014/main" id="{CBCE2F27-1948-4AAF-B7D2-B7B4F23C2784}"/>
                </a:ext>
              </a:extLst>
            </p:cNvPr>
            <p:cNvSpPr/>
            <p:nvPr/>
          </p:nvSpPr>
          <p:spPr>
            <a:xfrm>
              <a:off x="874712" y="3353763"/>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19" name="组合 18"/>
          <p:cNvGrpSpPr/>
          <p:nvPr/>
        </p:nvGrpSpPr>
        <p:grpSpPr>
          <a:xfrm>
            <a:off x="5979461" y="4764586"/>
            <a:ext cx="679512" cy="679511"/>
            <a:chOff x="11233776" y="3648761"/>
            <a:chExt cx="958224" cy="958223"/>
          </a:xfrm>
        </p:grpSpPr>
        <p:sp>
          <p:nvSpPr>
            <p:cNvPr id="8" name="椭圆 7"/>
            <p:cNvSpPr/>
            <p:nvPr/>
          </p:nvSpPr>
          <p:spPr>
            <a:xfrm>
              <a:off x="11233776" y="3648761"/>
              <a:ext cx="958224" cy="958223"/>
            </a:xfrm>
            <a:prstGeom prst="ellipse">
              <a:avLst/>
            </a:prstGeom>
            <a:gradFill flip="none" rotWithShape="1">
              <a:gsLst>
                <a:gs pos="0">
                  <a:srgbClr val="37D1DC"/>
                </a:gs>
                <a:gs pos="100000">
                  <a:srgbClr val="5B87E5"/>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9" name="任意多边形 8"/>
            <p:cNvSpPr>
              <a:spLocks/>
            </p:cNvSpPr>
            <p:nvPr/>
          </p:nvSpPr>
          <p:spPr bwMode="auto">
            <a:xfrm>
              <a:off x="11467007" y="3919754"/>
              <a:ext cx="506581" cy="403196"/>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bg1"/>
            </a:solidFill>
            <a:ln w="9525">
              <a:noFill/>
              <a:round/>
              <a:headEnd/>
              <a:tailEnd/>
            </a:ln>
          </p:spPr>
          <p:txBody>
            <a:bodyPr anchor="ctr"/>
            <a:lstStyle/>
            <a:p>
              <a:pPr algn="ctr"/>
              <a:endParaRPr/>
            </a:p>
          </p:txBody>
        </p:sp>
      </p:grpSp>
      <p:grpSp>
        <p:nvGrpSpPr>
          <p:cNvPr id="17" name="组合 16"/>
          <p:cNvGrpSpPr/>
          <p:nvPr/>
        </p:nvGrpSpPr>
        <p:grpSpPr>
          <a:xfrm>
            <a:off x="5979461" y="1934603"/>
            <a:ext cx="679512" cy="679511"/>
            <a:chOff x="5989045" y="3648761"/>
            <a:chExt cx="958224" cy="958223"/>
          </a:xfrm>
        </p:grpSpPr>
        <p:sp>
          <p:nvSpPr>
            <p:cNvPr id="10" name="椭圆 9"/>
            <p:cNvSpPr/>
            <p:nvPr/>
          </p:nvSpPr>
          <p:spPr>
            <a:xfrm>
              <a:off x="5989045" y="3648761"/>
              <a:ext cx="958224" cy="958223"/>
            </a:xfrm>
            <a:prstGeom prst="ellipse">
              <a:avLst/>
            </a:prstGeom>
            <a:gradFill flip="none" rotWithShape="1">
              <a:gsLst>
                <a:gs pos="0">
                  <a:srgbClr val="37D1DC"/>
                </a:gs>
                <a:gs pos="100000">
                  <a:srgbClr val="5B87E5"/>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1" name="任意多边形 10"/>
            <p:cNvSpPr>
              <a:spLocks/>
            </p:cNvSpPr>
            <p:nvPr/>
          </p:nvSpPr>
          <p:spPr bwMode="auto">
            <a:xfrm>
              <a:off x="6240085" y="3919356"/>
              <a:ext cx="445330" cy="448605"/>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bg1"/>
            </a:solidFill>
            <a:ln w="9525">
              <a:noFill/>
              <a:round/>
              <a:headEnd/>
              <a:tailEnd/>
            </a:ln>
          </p:spPr>
          <p:txBody>
            <a:bodyPr anchor="ctr"/>
            <a:lstStyle/>
            <a:p>
              <a:pPr algn="ctr"/>
              <a:endParaRPr/>
            </a:p>
          </p:txBody>
        </p:sp>
      </p:grpSp>
      <p:grpSp>
        <p:nvGrpSpPr>
          <p:cNvPr id="18" name="组合 17"/>
          <p:cNvGrpSpPr/>
          <p:nvPr/>
        </p:nvGrpSpPr>
        <p:grpSpPr>
          <a:xfrm>
            <a:off x="5979461" y="3349595"/>
            <a:ext cx="679512" cy="679511"/>
            <a:chOff x="8611411" y="3648761"/>
            <a:chExt cx="958224" cy="958223"/>
          </a:xfrm>
        </p:grpSpPr>
        <p:sp>
          <p:nvSpPr>
            <p:cNvPr id="12" name="椭圆 11"/>
            <p:cNvSpPr/>
            <p:nvPr/>
          </p:nvSpPr>
          <p:spPr>
            <a:xfrm>
              <a:off x="8611411" y="3648761"/>
              <a:ext cx="958224" cy="958223"/>
            </a:xfrm>
            <a:prstGeom prst="ellipse">
              <a:avLst/>
            </a:prstGeom>
            <a:gradFill flip="none" rotWithShape="1">
              <a:gsLst>
                <a:gs pos="0">
                  <a:srgbClr val="37D1DC"/>
                </a:gs>
                <a:gs pos="100000">
                  <a:srgbClr val="5B87E5"/>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grpSp>
          <p:nvGrpSpPr>
            <p:cNvPr id="13" name="组合 12"/>
            <p:cNvGrpSpPr/>
            <p:nvPr/>
          </p:nvGrpSpPr>
          <p:grpSpPr>
            <a:xfrm>
              <a:off x="8899712" y="3932059"/>
              <a:ext cx="425521" cy="425519"/>
              <a:chOff x="4424363" y="754063"/>
              <a:chExt cx="280987" cy="280987"/>
            </a:xfrm>
            <a:solidFill>
              <a:schemeClr val="bg1"/>
            </a:solidFill>
          </p:grpSpPr>
          <p:sp>
            <p:nvSpPr>
              <p:cNvPr id="14" name="任意多边形 13"/>
              <p:cNvSpPr>
                <a:spLocks/>
              </p:cNvSpPr>
              <p:nvPr/>
            </p:nvSpPr>
            <p:spPr bwMode="auto">
              <a:xfrm>
                <a:off x="4424363" y="942975"/>
                <a:ext cx="92075" cy="92075"/>
              </a:xfrm>
              <a:custGeom>
                <a:avLst/>
                <a:gdLst/>
                <a:ahLst/>
                <a:cxnLst>
                  <a:cxn ang="0">
                    <a:pos x="8" y="0"/>
                  </a:cxn>
                  <a:cxn ang="0">
                    <a:pos x="3" y="29"/>
                  </a:cxn>
                  <a:cxn ang="0">
                    <a:pos x="0" y="58"/>
                  </a:cxn>
                  <a:cxn ang="0">
                    <a:pos x="29" y="53"/>
                  </a:cxn>
                  <a:cxn ang="0">
                    <a:pos x="58" y="50"/>
                  </a:cxn>
                  <a:cxn ang="0">
                    <a:pos x="32" y="24"/>
                  </a:cxn>
                  <a:cxn ang="0">
                    <a:pos x="8" y="0"/>
                  </a:cxn>
                </a:cxnLst>
                <a:rect l="0" t="0" r="r" b="b"/>
                <a:pathLst>
                  <a:path w="58" h="58">
                    <a:moveTo>
                      <a:pt x="8" y="0"/>
                    </a:moveTo>
                    <a:lnTo>
                      <a:pt x="3" y="29"/>
                    </a:lnTo>
                    <a:lnTo>
                      <a:pt x="0" y="58"/>
                    </a:lnTo>
                    <a:lnTo>
                      <a:pt x="29" y="53"/>
                    </a:lnTo>
                    <a:lnTo>
                      <a:pt x="58" y="50"/>
                    </a:lnTo>
                    <a:lnTo>
                      <a:pt x="32" y="24"/>
                    </a:lnTo>
                    <a:lnTo>
                      <a:pt x="8" y="0"/>
                    </a:lnTo>
                    <a:close/>
                  </a:path>
                </a:pathLst>
              </a:custGeom>
              <a:grpFill/>
              <a:ln w="9525">
                <a:noFill/>
                <a:round/>
                <a:headEnd/>
                <a:tailEnd/>
              </a:ln>
            </p:spPr>
            <p:txBody>
              <a:bodyPr anchor="ctr"/>
              <a:lstStyle/>
              <a:p>
                <a:pPr algn="ctr"/>
                <a:endParaRPr/>
              </a:p>
            </p:txBody>
          </p:sp>
          <p:sp>
            <p:nvSpPr>
              <p:cNvPr id="15" name="任意多边形 14"/>
              <p:cNvSpPr>
                <a:spLocks/>
              </p:cNvSpPr>
              <p:nvPr/>
            </p:nvSpPr>
            <p:spPr bwMode="auto">
              <a:xfrm>
                <a:off x="4449763" y="800100"/>
                <a:ext cx="206375" cy="209550"/>
              </a:xfrm>
              <a:custGeom>
                <a:avLst/>
                <a:gdLst/>
                <a:ahLst/>
                <a:cxnLst>
                  <a:cxn ang="0">
                    <a:pos x="50" y="114"/>
                  </a:cxn>
                  <a:cxn ang="0">
                    <a:pos x="40" y="106"/>
                  </a:cxn>
                  <a:cxn ang="0">
                    <a:pos x="114" y="32"/>
                  </a:cxn>
                  <a:cxn ang="0">
                    <a:pos x="98" y="16"/>
                  </a:cxn>
                  <a:cxn ang="0">
                    <a:pos x="24" y="90"/>
                  </a:cxn>
                  <a:cxn ang="0">
                    <a:pos x="16" y="82"/>
                  </a:cxn>
                  <a:cxn ang="0">
                    <a:pos x="90" y="8"/>
                  </a:cxn>
                  <a:cxn ang="0">
                    <a:pos x="82" y="0"/>
                  </a:cxn>
                  <a:cxn ang="0">
                    <a:pos x="0" y="82"/>
                  </a:cxn>
                  <a:cxn ang="0">
                    <a:pos x="50" y="132"/>
                  </a:cxn>
                  <a:cxn ang="0">
                    <a:pos x="130" y="50"/>
                  </a:cxn>
                  <a:cxn ang="0">
                    <a:pos x="122" y="42"/>
                  </a:cxn>
                  <a:cxn ang="0">
                    <a:pos x="50" y="114"/>
                  </a:cxn>
                </a:cxnLst>
                <a:rect l="0" t="0" r="r" b="b"/>
                <a:pathLst>
                  <a:path w="130" h="132">
                    <a:moveTo>
                      <a:pt x="50" y="114"/>
                    </a:moveTo>
                    <a:lnTo>
                      <a:pt x="40" y="106"/>
                    </a:lnTo>
                    <a:lnTo>
                      <a:pt x="114" y="32"/>
                    </a:lnTo>
                    <a:lnTo>
                      <a:pt x="98" y="16"/>
                    </a:lnTo>
                    <a:lnTo>
                      <a:pt x="24" y="90"/>
                    </a:lnTo>
                    <a:lnTo>
                      <a:pt x="16" y="82"/>
                    </a:lnTo>
                    <a:lnTo>
                      <a:pt x="90" y="8"/>
                    </a:lnTo>
                    <a:lnTo>
                      <a:pt x="82" y="0"/>
                    </a:lnTo>
                    <a:lnTo>
                      <a:pt x="0" y="82"/>
                    </a:lnTo>
                    <a:lnTo>
                      <a:pt x="50" y="132"/>
                    </a:lnTo>
                    <a:lnTo>
                      <a:pt x="130" y="50"/>
                    </a:lnTo>
                    <a:lnTo>
                      <a:pt x="122" y="42"/>
                    </a:lnTo>
                    <a:lnTo>
                      <a:pt x="50" y="114"/>
                    </a:lnTo>
                    <a:close/>
                  </a:path>
                </a:pathLst>
              </a:custGeom>
              <a:grpFill/>
              <a:ln w="9525">
                <a:noFill/>
                <a:round/>
                <a:headEnd/>
                <a:tailEnd/>
              </a:ln>
            </p:spPr>
            <p:txBody>
              <a:bodyPr anchor="ctr"/>
              <a:lstStyle/>
              <a:p>
                <a:pPr algn="ctr"/>
                <a:endParaRPr/>
              </a:p>
            </p:txBody>
          </p:sp>
          <p:sp>
            <p:nvSpPr>
              <p:cNvPr id="16" name="任意多边形 15"/>
              <p:cNvSpPr>
                <a:spLocks/>
              </p:cNvSpPr>
              <p:nvPr/>
            </p:nvSpPr>
            <p:spPr bwMode="auto">
              <a:xfrm>
                <a:off x="4594225" y="754063"/>
                <a:ext cx="111125" cy="112713"/>
              </a:xfrm>
              <a:custGeom>
                <a:avLst/>
                <a:gdLst/>
                <a:ahLst/>
                <a:cxnLst>
                  <a:cxn ang="0">
                    <a:pos x="40" y="24"/>
                  </a:cxn>
                  <a:cxn ang="0">
                    <a:pos x="20" y="3"/>
                  </a:cxn>
                  <a:cxn ang="0">
                    <a:pos x="10" y="3"/>
                  </a:cxn>
                  <a:cxn ang="0">
                    <a:pos x="9" y="4"/>
                  </a:cxn>
                  <a:cxn ang="0">
                    <a:pos x="9" y="4"/>
                  </a:cxn>
                  <a:cxn ang="0">
                    <a:pos x="0" y="13"/>
                  </a:cxn>
                  <a:cxn ang="0">
                    <a:pos x="30" y="44"/>
                  </a:cxn>
                  <a:cxn ang="0">
                    <a:pos x="40" y="34"/>
                  </a:cxn>
                  <a:cxn ang="0">
                    <a:pos x="40" y="34"/>
                  </a:cxn>
                  <a:cxn ang="0">
                    <a:pos x="40" y="33"/>
                  </a:cxn>
                  <a:cxn ang="0">
                    <a:pos x="40" y="24"/>
                  </a:cxn>
                </a:cxnLst>
                <a:rect l="0" t="0" r="r" b="b"/>
                <a:pathLst>
                  <a:path w="43" h="44">
                    <a:moveTo>
                      <a:pt x="40" y="24"/>
                    </a:moveTo>
                    <a:cubicBezTo>
                      <a:pt x="20" y="3"/>
                      <a:pt x="20" y="3"/>
                      <a:pt x="20" y="3"/>
                    </a:cubicBezTo>
                    <a:cubicBezTo>
                      <a:pt x="17" y="0"/>
                      <a:pt x="13" y="0"/>
                      <a:pt x="10" y="3"/>
                    </a:cubicBezTo>
                    <a:cubicBezTo>
                      <a:pt x="9" y="4"/>
                      <a:pt x="9" y="4"/>
                      <a:pt x="9" y="4"/>
                    </a:cubicBezTo>
                    <a:cubicBezTo>
                      <a:pt x="9" y="4"/>
                      <a:pt x="9" y="4"/>
                      <a:pt x="9" y="4"/>
                    </a:cubicBezTo>
                    <a:cubicBezTo>
                      <a:pt x="0" y="13"/>
                      <a:pt x="0" y="13"/>
                      <a:pt x="0" y="13"/>
                    </a:cubicBezTo>
                    <a:cubicBezTo>
                      <a:pt x="30" y="44"/>
                      <a:pt x="30" y="44"/>
                      <a:pt x="30" y="44"/>
                    </a:cubicBezTo>
                    <a:cubicBezTo>
                      <a:pt x="40" y="34"/>
                      <a:pt x="40" y="34"/>
                      <a:pt x="40" y="34"/>
                    </a:cubicBezTo>
                    <a:cubicBezTo>
                      <a:pt x="40" y="34"/>
                      <a:pt x="40" y="34"/>
                      <a:pt x="40" y="34"/>
                    </a:cubicBezTo>
                    <a:cubicBezTo>
                      <a:pt x="40" y="33"/>
                      <a:pt x="40" y="33"/>
                      <a:pt x="40" y="33"/>
                    </a:cubicBezTo>
                    <a:cubicBezTo>
                      <a:pt x="43" y="31"/>
                      <a:pt x="43" y="26"/>
                      <a:pt x="40" y="24"/>
                    </a:cubicBezTo>
                    <a:close/>
                  </a:path>
                </a:pathLst>
              </a:custGeom>
              <a:grpFill/>
              <a:ln w="9525">
                <a:noFill/>
                <a:round/>
                <a:headEnd/>
                <a:tailEnd/>
              </a:ln>
            </p:spPr>
            <p:txBody>
              <a:bodyPr anchor="ctr"/>
              <a:lstStyle/>
              <a:p>
                <a:pPr algn="ctr"/>
                <a:endParaRPr/>
              </a:p>
            </p:txBody>
          </p:sp>
        </p:grpSp>
      </p:grpSp>
      <p:grpSp>
        <p:nvGrpSpPr>
          <p:cNvPr id="21" name="组合 20"/>
          <p:cNvGrpSpPr/>
          <p:nvPr/>
        </p:nvGrpSpPr>
        <p:grpSpPr>
          <a:xfrm>
            <a:off x="6836995" y="3222626"/>
            <a:ext cx="4392613" cy="933447"/>
            <a:chOff x="874712" y="3353763"/>
            <a:chExt cx="4392613" cy="933447"/>
          </a:xfrm>
        </p:grpSpPr>
        <p:sp>
          <p:nvSpPr>
            <p:cNvPr id="22" name="矩形 21">
              <a:extLst>
                <a:ext uri="{FF2B5EF4-FFF2-40B4-BE49-F238E27FC236}">
                  <a16:creationId xmlns:a16="http://schemas.microsoft.com/office/drawing/2014/main" id="{E3EB1709-6D20-4440-8800-976CC5E9712E}"/>
                </a:ext>
              </a:extLst>
            </p:cNvPr>
            <p:cNvSpPr/>
            <p:nvPr/>
          </p:nvSpPr>
          <p:spPr>
            <a:xfrm>
              <a:off x="874712" y="3677812"/>
              <a:ext cx="4392613"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a:t>
              </a:r>
              <a:r>
                <a:rPr lang="zh-CN" altLang="en-US" sz="1400" dirty="0" smtClean="0">
                  <a:solidFill>
                    <a:schemeClr val="tx1">
                      <a:lumMod val="50000"/>
                      <a:lumOff val="50000"/>
                    </a:schemeClr>
                  </a:solidFill>
                </a:rPr>
                <a:t>应用</a:t>
              </a:r>
              <a:endParaRPr lang="zh-CN" altLang="en-US" sz="1400" dirty="0">
                <a:solidFill>
                  <a:schemeClr val="tx1">
                    <a:lumMod val="50000"/>
                    <a:lumOff val="50000"/>
                  </a:schemeClr>
                </a:solidFill>
              </a:endParaRPr>
            </a:p>
          </p:txBody>
        </p:sp>
        <p:sp>
          <p:nvSpPr>
            <p:cNvPr id="23" name="矩形 22">
              <a:extLst>
                <a:ext uri="{FF2B5EF4-FFF2-40B4-BE49-F238E27FC236}">
                  <a16:creationId xmlns:a16="http://schemas.microsoft.com/office/drawing/2014/main" id="{CBCE2F27-1948-4AAF-B7D2-B7B4F23C2784}"/>
                </a:ext>
              </a:extLst>
            </p:cNvPr>
            <p:cNvSpPr/>
            <p:nvPr/>
          </p:nvSpPr>
          <p:spPr>
            <a:xfrm>
              <a:off x="874712" y="3353763"/>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24" name="组合 23"/>
          <p:cNvGrpSpPr/>
          <p:nvPr/>
        </p:nvGrpSpPr>
        <p:grpSpPr>
          <a:xfrm>
            <a:off x="6836995" y="4632993"/>
            <a:ext cx="4392613" cy="933447"/>
            <a:chOff x="874712" y="3353763"/>
            <a:chExt cx="4392613" cy="933447"/>
          </a:xfrm>
        </p:grpSpPr>
        <p:sp>
          <p:nvSpPr>
            <p:cNvPr id="25" name="矩形 24">
              <a:extLst>
                <a:ext uri="{FF2B5EF4-FFF2-40B4-BE49-F238E27FC236}">
                  <a16:creationId xmlns:a16="http://schemas.microsoft.com/office/drawing/2014/main" id="{E3EB1709-6D20-4440-8800-976CC5E9712E}"/>
                </a:ext>
              </a:extLst>
            </p:cNvPr>
            <p:cNvSpPr/>
            <p:nvPr/>
          </p:nvSpPr>
          <p:spPr>
            <a:xfrm>
              <a:off x="874712" y="3677812"/>
              <a:ext cx="4392613"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a:t>
              </a:r>
              <a:r>
                <a:rPr lang="zh-CN" altLang="en-US" sz="1400" dirty="0" smtClean="0">
                  <a:solidFill>
                    <a:schemeClr val="tx1">
                      <a:lumMod val="50000"/>
                      <a:lumOff val="50000"/>
                    </a:schemeClr>
                  </a:solidFill>
                </a:rPr>
                <a:t>应用</a:t>
              </a:r>
              <a:endParaRPr lang="zh-CN" altLang="en-US" sz="1400" dirty="0">
                <a:solidFill>
                  <a:schemeClr val="tx1">
                    <a:lumMod val="50000"/>
                    <a:lumOff val="50000"/>
                  </a:schemeClr>
                </a:solidFill>
              </a:endParaRPr>
            </a:p>
          </p:txBody>
        </p:sp>
        <p:sp>
          <p:nvSpPr>
            <p:cNvPr id="26" name="矩形 25">
              <a:extLst>
                <a:ext uri="{FF2B5EF4-FFF2-40B4-BE49-F238E27FC236}">
                  <a16:creationId xmlns:a16="http://schemas.microsoft.com/office/drawing/2014/main" id="{CBCE2F27-1948-4AAF-B7D2-B7B4F23C2784}"/>
                </a:ext>
              </a:extLst>
            </p:cNvPr>
            <p:cNvSpPr/>
            <p:nvPr/>
          </p:nvSpPr>
          <p:spPr>
            <a:xfrm>
              <a:off x="874712" y="3353763"/>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27" name="组合 26"/>
          <p:cNvGrpSpPr/>
          <p:nvPr/>
        </p:nvGrpSpPr>
        <p:grpSpPr>
          <a:xfrm>
            <a:off x="876622" y="365759"/>
            <a:ext cx="934836" cy="547035"/>
            <a:chOff x="681733" y="299449"/>
            <a:chExt cx="1084923" cy="634861"/>
          </a:xfrm>
        </p:grpSpPr>
        <p:sp>
          <p:nvSpPr>
            <p:cNvPr id="28" name="圆角矩形 27"/>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 name="直接连接符 29"/>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
        <p:nvSpPr>
          <p:cNvPr id="39" name="矩形 38"/>
          <p:cNvSpPr/>
          <p:nvPr/>
        </p:nvSpPr>
        <p:spPr>
          <a:xfrm flipH="1" flipV="1">
            <a:off x="874712" y="1651000"/>
            <a:ext cx="4459287" cy="2102364"/>
          </a:xfrm>
          <a:prstGeom prst="rect">
            <a:avLst/>
          </a:prstGeom>
          <a:gradFill flip="none" rotWithShape="1">
            <a:gsLst>
              <a:gs pos="33800">
                <a:srgbClr val="F6F6F6">
                  <a:alpha val="54000"/>
                </a:srgbClr>
              </a:gs>
              <a:gs pos="100000">
                <a:schemeClr val="bg1">
                  <a:alpha val="0"/>
                </a:schemeClr>
              </a:gs>
              <a:gs pos="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0961791"/>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53" presetClass="entr" presetSubtype="16"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par>
                                <p:cTn id="31" presetID="53" presetClass="entr" presetSubtype="16"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childTnLst>
                          </p:cTn>
                        </p:par>
                        <p:par>
                          <p:cTn id="36" fill="hold">
                            <p:stCondLst>
                              <p:cond delay="1500"/>
                            </p:stCondLst>
                            <p:childTnLst>
                              <p:par>
                                <p:cTn id="37" presetID="1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p:tgtEl>
                                          <p:spTgt spid="5"/>
                                        </p:tgtEl>
                                        <p:attrNameLst>
                                          <p:attrName>ppt_x</p:attrName>
                                        </p:attrNameLst>
                                      </p:cBhvr>
                                      <p:tavLst>
                                        <p:tav tm="0">
                                          <p:val>
                                            <p:strVal val="#ppt_x-#ppt_w*1.125000"/>
                                          </p:val>
                                        </p:tav>
                                        <p:tav tm="100000">
                                          <p:val>
                                            <p:strVal val="#ppt_x"/>
                                          </p:val>
                                        </p:tav>
                                      </p:tavLst>
                                    </p:anim>
                                    <p:animEffect transition="in" filter="wipe(right)">
                                      <p:cBhvr>
                                        <p:cTn id="40" dur="500"/>
                                        <p:tgtEl>
                                          <p:spTgt spid="5"/>
                                        </p:tgtEl>
                                      </p:cBhvr>
                                    </p:animEffect>
                                  </p:childTnLst>
                                </p:cTn>
                              </p:par>
                            </p:childTnLst>
                          </p:cTn>
                        </p:par>
                        <p:par>
                          <p:cTn id="41" fill="hold">
                            <p:stCondLst>
                              <p:cond delay="2000"/>
                            </p:stCondLst>
                            <p:childTnLst>
                              <p:par>
                                <p:cTn id="42" presetID="12" presetClass="entr" presetSubtype="8"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p:tgtEl>
                                          <p:spTgt spid="21"/>
                                        </p:tgtEl>
                                        <p:attrNameLst>
                                          <p:attrName>ppt_x</p:attrName>
                                        </p:attrNameLst>
                                      </p:cBhvr>
                                      <p:tavLst>
                                        <p:tav tm="0">
                                          <p:val>
                                            <p:strVal val="#ppt_x-#ppt_w*1.125000"/>
                                          </p:val>
                                        </p:tav>
                                        <p:tav tm="100000">
                                          <p:val>
                                            <p:strVal val="#ppt_x"/>
                                          </p:val>
                                        </p:tav>
                                      </p:tavLst>
                                    </p:anim>
                                    <p:animEffect transition="in" filter="wipe(right)">
                                      <p:cBhvr>
                                        <p:cTn id="45" dur="500"/>
                                        <p:tgtEl>
                                          <p:spTgt spid="21"/>
                                        </p:tgtEl>
                                      </p:cBhvr>
                                    </p:animEffect>
                                  </p:childTnLst>
                                </p:cTn>
                              </p:par>
                            </p:childTnLst>
                          </p:cTn>
                        </p:par>
                        <p:par>
                          <p:cTn id="46" fill="hold">
                            <p:stCondLst>
                              <p:cond delay="2500"/>
                            </p:stCondLst>
                            <p:childTnLst>
                              <p:par>
                                <p:cTn id="47" presetID="1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p:tgtEl>
                                          <p:spTgt spid="24"/>
                                        </p:tgtEl>
                                        <p:attrNameLst>
                                          <p:attrName>ppt_x</p:attrName>
                                        </p:attrNameLst>
                                      </p:cBhvr>
                                      <p:tavLst>
                                        <p:tav tm="0">
                                          <p:val>
                                            <p:strVal val="#ppt_x-#ppt_w*1.125000"/>
                                          </p:val>
                                        </p:tav>
                                        <p:tav tm="100000">
                                          <p:val>
                                            <p:strVal val="#ppt_x"/>
                                          </p:val>
                                        </p:tav>
                                      </p:tavLst>
                                    </p:anim>
                                    <p:animEffect transition="in" filter="wipe(right)">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695906" y="1778001"/>
            <a:ext cx="1357600" cy="1357598"/>
            <a:chOff x="3695906" y="1778001"/>
            <a:chExt cx="1357600" cy="1357598"/>
          </a:xfrm>
        </p:grpSpPr>
        <p:sp>
          <p:nvSpPr>
            <p:cNvPr id="2" name="椭圆 1"/>
            <p:cNvSpPr/>
            <p:nvPr/>
          </p:nvSpPr>
          <p:spPr>
            <a:xfrm>
              <a:off x="3695906" y="1778001"/>
              <a:ext cx="1357600" cy="1357598"/>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文本框 6"/>
            <p:cNvSpPr txBox="1"/>
            <p:nvPr/>
          </p:nvSpPr>
          <p:spPr>
            <a:xfrm>
              <a:off x="4125279" y="2059379"/>
              <a:ext cx="498855"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smtClean="0">
                  <a:ln>
                    <a:noFill/>
                  </a:ln>
                  <a:solidFill>
                    <a:prstClr val="white"/>
                  </a:solidFill>
                  <a:effectLst/>
                  <a:uLnTx/>
                  <a:uFillTx/>
                  <a:latin typeface="Arial"/>
                  <a:ea typeface="微软雅黑"/>
                  <a:cs typeface="+mn-cs"/>
                </a:rPr>
                <a:t>2</a:t>
              </a:r>
              <a:endParaRPr kumimoji="0" lang="zh-CN" altLang="en-US" sz="4400" b="1" i="0" u="none" strike="noStrike" kern="1200" cap="none" spc="0" normalizeH="0" baseline="0" noProof="0" dirty="0" smtClean="0">
                <a:ln>
                  <a:noFill/>
                </a:ln>
                <a:solidFill>
                  <a:prstClr val="white"/>
                </a:solidFill>
                <a:effectLst/>
                <a:uLnTx/>
                <a:uFillTx/>
                <a:latin typeface="Arial"/>
                <a:ea typeface="微软雅黑"/>
                <a:cs typeface="+mn-cs"/>
              </a:endParaRPr>
            </a:p>
          </p:txBody>
        </p:sp>
      </p:grpSp>
      <p:grpSp>
        <p:nvGrpSpPr>
          <p:cNvPr id="22" name="组合 21"/>
          <p:cNvGrpSpPr/>
          <p:nvPr/>
        </p:nvGrpSpPr>
        <p:grpSpPr>
          <a:xfrm>
            <a:off x="4843435" y="1778001"/>
            <a:ext cx="1357600" cy="1357598"/>
            <a:chOff x="4843435" y="1778001"/>
            <a:chExt cx="1357600" cy="1357598"/>
          </a:xfrm>
        </p:grpSpPr>
        <p:sp>
          <p:nvSpPr>
            <p:cNvPr id="3" name="椭圆 2"/>
            <p:cNvSpPr/>
            <p:nvPr/>
          </p:nvSpPr>
          <p:spPr>
            <a:xfrm>
              <a:off x="4843435" y="1778001"/>
              <a:ext cx="1357600" cy="135759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文本框 7"/>
            <p:cNvSpPr txBox="1"/>
            <p:nvPr/>
          </p:nvSpPr>
          <p:spPr>
            <a:xfrm>
              <a:off x="5272808" y="2059379"/>
              <a:ext cx="498855"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smtClean="0">
                  <a:ln>
                    <a:noFill/>
                  </a:ln>
                  <a:solidFill>
                    <a:prstClr val="white"/>
                  </a:solidFill>
                  <a:effectLst/>
                  <a:uLnTx/>
                  <a:uFillTx/>
                  <a:latin typeface="Arial"/>
                  <a:ea typeface="微软雅黑"/>
                  <a:cs typeface="+mn-cs"/>
                </a:rPr>
                <a:t>0</a:t>
              </a:r>
              <a:endParaRPr kumimoji="0" lang="zh-CN" altLang="en-US" sz="4400" b="1" i="0" u="none" strike="noStrike" kern="1200" cap="none" spc="0" normalizeH="0" baseline="0" noProof="0" dirty="0" smtClean="0">
                <a:ln>
                  <a:noFill/>
                </a:ln>
                <a:solidFill>
                  <a:prstClr val="white"/>
                </a:solidFill>
                <a:effectLst/>
                <a:uLnTx/>
                <a:uFillTx/>
                <a:latin typeface="Arial"/>
                <a:ea typeface="微软雅黑"/>
                <a:cs typeface="+mn-cs"/>
              </a:endParaRPr>
            </a:p>
          </p:txBody>
        </p:sp>
      </p:grpSp>
      <p:grpSp>
        <p:nvGrpSpPr>
          <p:cNvPr id="23" name="组合 22"/>
          <p:cNvGrpSpPr/>
          <p:nvPr/>
        </p:nvGrpSpPr>
        <p:grpSpPr>
          <a:xfrm>
            <a:off x="5990964" y="1778001"/>
            <a:ext cx="1357600" cy="1357598"/>
            <a:chOff x="5990964" y="1778001"/>
            <a:chExt cx="1357600" cy="1357598"/>
          </a:xfrm>
        </p:grpSpPr>
        <p:sp>
          <p:nvSpPr>
            <p:cNvPr id="4" name="椭圆 3"/>
            <p:cNvSpPr/>
            <p:nvPr/>
          </p:nvSpPr>
          <p:spPr>
            <a:xfrm>
              <a:off x="5990964" y="1778001"/>
              <a:ext cx="1357600" cy="1357598"/>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文本框 8"/>
            <p:cNvSpPr txBox="1"/>
            <p:nvPr/>
          </p:nvSpPr>
          <p:spPr>
            <a:xfrm>
              <a:off x="6420336" y="2059379"/>
              <a:ext cx="498855"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smtClean="0">
                  <a:ln>
                    <a:noFill/>
                  </a:ln>
                  <a:solidFill>
                    <a:prstClr val="white"/>
                  </a:solidFill>
                  <a:effectLst/>
                  <a:uLnTx/>
                  <a:uFillTx/>
                  <a:latin typeface="Arial"/>
                  <a:ea typeface="微软雅黑"/>
                  <a:cs typeface="+mn-cs"/>
                </a:rPr>
                <a:t>2</a:t>
              </a:r>
              <a:endParaRPr kumimoji="0" lang="zh-CN" altLang="en-US" sz="4400" b="1" i="0" u="none" strike="noStrike" kern="1200" cap="none" spc="0" normalizeH="0" baseline="0" noProof="0" dirty="0" smtClean="0">
                <a:ln>
                  <a:noFill/>
                </a:ln>
                <a:solidFill>
                  <a:prstClr val="white"/>
                </a:solidFill>
                <a:effectLst/>
                <a:uLnTx/>
                <a:uFillTx/>
                <a:latin typeface="Arial"/>
                <a:ea typeface="微软雅黑"/>
                <a:cs typeface="+mn-cs"/>
              </a:endParaRPr>
            </a:p>
          </p:txBody>
        </p:sp>
      </p:grpSp>
      <p:grpSp>
        <p:nvGrpSpPr>
          <p:cNvPr id="24" name="组合 23"/>
          <p:cNvGrpSpPr/>
          <p:nvPr/>
        </p:nvGrpSpPr>
        <p:grpSpPr>
          <a:xfrm>
            <a:off x="7138493" y="1778001"/>
            <a:ext cx="1357600" cy="1357598"/>
            <a:chOff x="7138493" y="1778001"/>
            <a:chExt cx="1357600" cy="1357598"/>
          </a:xfrm>
        </p:grpSpPr>
        <p:sp>
          <p:nvSpPr>
            <p:cNvPr id="5" name="椭圆 4"/>
            <p:cNvSpPr/>
            <p:nvPr/>
          </p:nvSpPr>
          <p:spPr>
            <a:xfrm>
              <a:off x="7138493" y="1778001"/>
              <a:ext cx="1357600" cy="135759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文本框 9"/>
            <p:cNvSpPr txBox="1"/>
            <p:nvPr/>
          </p:nvSpPr>
          <p:spPr>
            <a:xfrm>
              <a:off x="7570128" y="2059379"/>
              <a:ext cx="498855"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smtClean="0">
                  <a:ln>
                    <a:noFill/>
                  </a:ln>
                  <a:solidFill>
                    <a:prstClr val="white"/>
                  </a:solidFill>
                  <a:effectLst/>
                  <a:uLnTx/>
                  <a:uFillTx/>
                  <a:latin typeface="Arial"/>
                  <a:ea typeface="微软雅黑"/>
                  <a:cs typeface="+mn-cs"/>
                </a:rPr>
                <a:t>8</a:t>
              </a:r>
              <a:endParaRPr kumimoji="0" lang="zh-CN" altLang="en-US" sz="4400" b="1" i="0" u="none" strike="noStrike" kern="1200" cap="none" spc="0" normalizeH="0" baseline="0" noProof="0" dirty="0" smtClean="0">
                <a:ln>
                  <a:noFill/>
                </a:ln>
                <a:solidFill>
                  <a:prstClr val="white"/>
                </a:solidFill>
                <a:effectLst/>
                <a:uLnTx/>
                <a:uFillTx/>
                <a:latin typeface="Arial"/>
                <a:ea typeface="微软雅黑"/>
                <a:cs typeface="+mn-cs"/>
              </a:endParaRPr>
            </a:p>
          </p:txBody>
        </p:sp>
      </p:grpSp>
      <p:sp>
        <p:nvSpPr>
          <p:cNvPr id="11" name="矩形 10">
            <a:extLst>
              <a:ext uri="{FF2B5EF4-FFF2-40B4-BE49-F238E27FC236}">
                <a16:creationId xmlns:a16="http://schemas.microsoft.com/office/drawing/2014/main" id="{CBCE2F27-1948-4AAF-B7D2-B7B4F23C2784}"/>
              </a:ext>
            </a:extLst>
          </p:cNvPr>
          <p:cNvSpPr/>
          <p:nvPr/>
        </p:nvSpPr>
        <p:spPr>
          <a:xfrm>
            <a:off x="2852104" y="3438068"/>
            <a:ext cx="6533196" cy="1102610"/>
          </a:xfrm>
          <a:prstGeom prst="rect">
            <a:avLst/>
          </a:prstGeom>
        </p:spPr>
        <p:txBody>
          <a:bodyPr wrap="square">
            <a:spAutoFit/>
            <a:scene3d>
              <a:camera prst="orthographicFront"/>
              <a:lightRig rig="threePt" dir="t"/>
            </a:scene3d>
            <a:sp3d/>
          </a:bodyPr>
          <a:lstStyle/>
          <a:p>
            <a:pPr lvl="0" algn="ctr">
              <a:lnSpc>
                <a:spcPct val="120000"/>
              </a:lnSpc>
            </a:pPr>
            <a:r>
              <a:rPr lang="zh-CN" altLang="en-US" sz="6000" dirty="0">
                <a:gradFill>
                  <a:gsLst>
                    <a:gs pos="0">
                      <a:srgbClr val="FF5130"/>
                    </a:gs>
                    <a:gs pos="100000">
                      <a:srgbClr val="DE2575"/>
                    </a:gs>
                  </a:gsLst>
                  <a:lin ang="2700000" scaled="1"/>
                </a:gradFill>
                <a:latin typeface="时尚中黑简体" panose="01010104010101010101" pitchFamily="2" charset="-122"/>
                <a:ea typeface="时尚中黑简体" panose="01010104010101010101" pitchFamily="2" charset="-122"/>
              </a:rPr>
              <a:t>感谢您的观看</a:t>
            </a:r>
          </a:p>
        </p:txBody>
      </p:sp>
      <p:sp>
        <p:nvSpPr>
          <p:cNvPr id="12" name="文本框 11"/>
          <p:cNvSpPr txBox="1"/>
          <p:nvPr/>
        </p:nvSpPr>
        <p:spPr>
          <a:xfrm>
            <a:off x="2501900" y="4564213"/>
            <a:ext cx="7188200"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50000"/>
                  </a:prstClr>
                </a:solidFill>
                <a:effectLst/>
                <a:uLnTx/>
                <a:uFillTx/>
                <a:latin typeface="微软雅黑"/>
                <a:ea typeface="微软雅黑"/>
                <a:cs typeface="+mn-cs"/>
              </a:rPr>
              <a:t>The user can demonstrate on </a:t>
            </a:r>
            <a:r>
              <a:rPr kumimoji="0" lang="en-US" altLang="zh-CN" sz="1600" b="0" i="0" u="none" strike="noStrike" kern="1200" cap="none" spc="0" normalizeH="0" baseline="0" noProof="0" dirty="0" smtClean="0">
                <a:ln>
                  <a:noFill/>
                </a:ln>
                <a:solidFill>
                  <a:prstClr val="white">
                    <a:lumMod val="50000"/>
                  </a:prstClr>
                </a:solidFill>
                <a:effectLst/>
                <a:uLnTx/>
                <a:uFillTx/>
                <a:latin typeface="微软雅黑"/>
                <a:ea typeface="微软雅黑"/>
                <a:cs typeface="+mn-cs"/>
              </a:rPr>
              <a:t>a </a:t>
            </a:r>
            <a:r>
              <a:rPr kumimoji="0" lang="en-US" altLang="zh-CN" sz="1600" b="0" i="0" u="none" strike="noStrike" kern="1200" cap="none" spc="0" normalizeH="0" baseline="0" noProof="0" dirty="0">
                <a:ln>
                  <a:noFill/>
                </a:ln>
                <a:solidFill>
                  <a:prstClr val="white">
                    <a:lumMod val="50000"/>
                  </a:prstClr>
                </a:solidFill>
                <a:effectLst/>
                <a:uLnTx/>
                <a:uFillTx/>
                <a:latin typeface="微软雅黑"/>
                <a:ea typeface="微软雅黑"/>
                <a:cs typeface="+mn-cs"/>
              </a:rPr>
              <a:t>computer, or print the presentation and make it into a film to be used in a wider field</a:t>
            </a:r>
          </a:p>
        </p:txBody>
      </p:sp>
      <p:grpSp>
        <p:nvGrpSpPr>
          <p:cNvPr id="19" name="组合 18"/>
          <p:cNvGrpSpPr/>
          <p:nvPr/>
        </p:nvGrpSpPr>
        <p:grpSpPr>
          <a:xfrm>
            <a:off x="0" y="5918910"/>
            <a:ext cx="12191999" cy="234438"/>
            <a:chOff x="0" y="5906210"/>
            <a:chExt cx="12191999" cy="234438"/>
          </a:xfrm>
        </p:grpSpPr>
        <p:cxnSp>
          <p:nvCxnSpPr>
            <p:cNvPr id="14" name="直接连接符 13"/>
            <p:cNvCxnSpPr/>
            <p:nvPr/>
          </p:nvCxnSpPr>
          <p:spPr>
            <a:xfrm>
              <a:off x="0" y="6023429"/>
              <a:ext cx="57716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895682" y="5906210"/>
              <a:ext cx="400635" cy="234438"/>
              <a:chOff x="681733" y="299449"/>
              <a:chExt cx="1084923" cy="634861"/>
            </a:xfrm>
          </p:grpSpPr>
          <p:sp>
            <p:nvSpPr>
              <p:cNvPr id="16" name="圆角矩形 15"/>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圆角矩形 16"/>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cxnSp>
          <p:nvCxnSpPr>
            <p:cNvPr id="18" name="直接连接符 17"/>
            <p:cNvCxnSpPr/>
            <p:nvPr/>
          </p:nvCxnSpPr>
          <p:spPr>
            <a:xfrm>
              <a:off x="6420336" y="6023429"/>
              <a:ext cx="57716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908236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Scale>
                                      <p:cBhvr>
                                        <p:cTn id="7"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
                                        </p:tgtEl>
                                        <p:attrNameLst>
                                          <p:attrName>ppt_x</p:attrName>
                                          <p:attrName>ppt_y</p:attrName>
                                        </p:attrNameLst>
                                      </p:cBhvr>
                                    </p:animMotion>
                                    <p:animEffect transition="in" filter="fade">
                                      <p:cBhvr>
                                        <p:cTn id="9" dur="1000"/>
                                        <p:tgtEl>
                                          <p:spTgt spid="21"/>
                                        </p:tgtEl>
                                      </p:cBhvr>
                                    </p:animEffect>
                                  </p:childTnLst>
                                </p:cTn>
                              </p:par>
                              <p:par>
                                <p:cTn id="10" presetID="52"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Scale>
                                      <p:cBhvr>
                                        <p:cTn id="12"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2"/>
                                        </p:tgtEl>
                                        <p:attrNameLst>
                                          <p:attrName>ppt_x</p:attrName>
                                          <p:attrName>ppt_y</p:attrName>
                                        </p:attrNameLst>
                                      </p:cBhvr>
                                    </p:animMotion>
                                    <p:animEffect transition="in" filter="fade">
                                      <p:cBhvr>
                                        <p:cTn id="14" dur="1000"/>
                                        <p:tgtEl>
                                          <p:spTgt spid="22"/>
                                        </p:tgtEl>
                                      </p:cBhvr>
                                    </p:animEffect>
                                  </p:childTnLst>
                                </p:cTn>
                              </p:par>
                              <p:par>
                                <p:cTn id="15" presetID="52" presetClass="entr" presetSubtype="0" fill="hold" nodeType="withEffect">
                                  <p:stCondLst>
                                    <p:cond delay="500"/>
                                  </p:stCondLst>
                                  <p:childTnLst>
                                    <p:set>
                                      <p:cBhvr>
                                        <p:cTn id="16" dur="1" fill="hold">
                                          <p:stCondLst>
                                            <p:cond delay="0"/>
                                          </p:stCondLst>
                                        </p:cTn>
                                        <p:tgtEl>
                                          <p:spTgt spid="23"/>
                                        </p:tgtEl>
                                        <p:attrNameLst>
                                          <p:attrName>style.visibility</p:attrName>
                                        </p:attrNameLst>
                                      </p:cBhvr>
                                      <p:to>
                                        <p:strVal val="visible"/>
                                      </p:to>
                                    </p:set>
                                    <p:animScale>
                                      <p:cBhvr>
                                        <p:cTn id="17"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3"/>
                                        </p:tgtEl>
                                        <p:attrNameLst>
                                          <p:attrName>ppt_x</p:attrName>
                                          <p:attrName>ppt_y</p:attrName>
                                        </p:attrNameLst>
                                      </p:cBhvr>
                                    </p:animMotion>
                                    <p:animEffect transition="in" filter="fade">
                                      <p:cBhvr>
                                        <p:cTn id="19" dur="1000"/>
                                        <p:tgtEl>
                                          <p:spTgt spid="23"/>
                                        </p:tgtEl>
                                      </p:cBhvr>
                                    </p:animEffect>
                                  </p:childTnLst>
                                </p:cTn>
                              </p:par>
                              <p:par>
                                <p:cTn id="20" presetID="52" presetClass="entr" presetSubtype="0"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Scale>
                                      <p:cBhvr>
                                        <p:cTn id="22"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4"/>
                                        </p:tgtEl>
                                        <p:attrNameLst>
                                          <p:attrName>ppt_x</p:attrName>
                                          <p:attrName>ppt_y</p:attrName>
                                        </p:attrNameLst>
                                      </p:cBhvr>
                                    </p:animMotion>
                                    <p:animEffect transition="in" filter="fade">
                                      <p:cBhvr>
                                        <p:cTn id="24" dur="1000"/>
                                        <p:tgtEl>
                                          <p:spTgt spid="24"/>
                                        </p:tgtEl>
                                      </p:cBhvr>
                                    </p:animEffect>
                                  </p:childTnLst>
                                </p:cTn>
                              </p:par>
                            </p:childTnLst>
                          </p:cTn>
                        </p:par>
                        <p:par>
                          <p:cTn id="25" fill="hold">
                            <p:stCondLst>
                              <p:cond delay="1750"/>
                            </p:stCondLst>
                            <p:childTnLst>
                              <p:par>
                                <p:cTn id="26" presetID="17" presetClass="entr" presetSubtype="8" fill="hold" grpId="0" nodeType="afterEffect">
                                  <p:stCondLst>
                                    <p:cond delay="0"/>
                                  </p:stCondLst>
                                  <p:iterate type="lt">
                                    <p:tmPct val="10000"/>
                                  </p:iterate>
                                  <p:childTnLst>
                                    <p:set>
                                      <p:cBhvr>
                                        <p:cTn id="27" dur="1" fill="hold">
                                          <p:stCondLst>
                                            <p:cond delay="0"/>
                                          </p:stCondLst>
                                        </p:cTn>
                                        <p:tgtEl>
                                          <p:spTgt spid="11"/>
                                        </p:tgtEl>
                                        <p:attrNameLst>
                                          <p:attrName>style.visibility</p:attrName>
                                        </p:attrNameLst>
                                      </p:cBhvr>
                                      <p:to>
                                        <p:strVal val="visible"/>
                                      </p:to>
                                    </p:set>
                                    <p:anim calcmode="lin" valueType="num">
                                      <p:cBhvr>
                                        <p:cTn id="28" dur="750" fill="hold"/>
                                        <p:tgtEl>
                                          <p:spTgt spid="11"/>
                                        </p:tgtEl>
                                        <p:attrNameLst>
                                          <p:attrName>ppt_x</p:attrName>
                                        </p:attrNameLst>
                                      </p:cBhvr>
                                      <p:tavLst>
                                        <p:tav tm="0">
                                          <p:val>
                                            <p:strVal val="#ppt_x-#ppt_w/2"/>
                                          </p:val>
                                        </p:tav>
                                        <p:tav tm="100000">
                                          <p:val>
                                            <p:strVal val="#ppt_x"/>
                                          </p:val>
                                        </p:tav>
                                      </p:tavLst>
                                    </p:anim>
                                    <p:anim calcmode="lin" valueType="num">
                                      <p:cBhvr>
                                        <p:cTn id="29" dur="750" fill="hold"/>
                                        <p:tgtEl>
                                          <p:spTgt spid="11"/>
                                        </p:tgtEl>
                                        <p:attrNameLst>
                                          <p:attrName>ppt_y</p:attrName>
                                        </p:attrNameLst>
                                      </p:cBhvr>
                                      <p:tavLst>
                                        <p:tav tm="0">
                                          <p:val>
                                            <p:strVal val="#ppt_y"/>
                                          </p:val>
                                        </p:tav>
                                        <p:tav tm="100000">
                                          <p:val>
                                            <p:strVal val="#ppt_y"/>
                                          </p:val>
                                        </p:tav>
                                      </p:tavLst>
                                    </p:anim>
                                    <p:anim calcmode="lin" valueType="num">
                                      <p:cBhvr>
                                        <p:cTn id="30" dur="750" fill="hold"/>
                                        <p:tgtEl>
                                          <p:spTgt spid="11"/>
                                        </p:tgtEl>
                                        <p:attrNameLst>
                                          <p:attrName>ppt_w</p:attrName>
                                        </p:attrNameLst>
                                      </p:cBhvr>
                                      <p:tavLst>
                                        <p:tav tm="0">
                                          <p:val>
                                            <p:fltVal val="0"/>
                                          </p:val>
                                        </p:tav>
                                        <p:tav tm="100000">
                                          <p:val>
                                            <p:strVal val="#ppt_w"/>
                                          </p:val>
                                        </p:tav>
                                      </p:tavLst>
                                    </p:anim>
                                    <p:anim calcmode="lin" valueType="num">
                                      <p:cBhvr>
                                        <p:cTn id="31" dur="75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2875"/>
                            </p:stCondLst>
                            <p:childTnLst>
                              <p:par>
                                <p:cTn id="33" presetID="42"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3875"/>
                            </p:stCondLst>
                            <p:childTnLst>
                              <p:par>
                                <p:cTn id="39" presetID="16" presetClass="entr" presetSubtype="21"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arn(inVertical)">
                                      <p:cBhvr>
                                        <p:cTn id="4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703420" y="1778606"/>
            <a:ext cx="1166123" cy="1166123"/>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562289" y="905156"/>
            <a:ext cx="3114000" cy="3114000"/>
            <a:chOff x="4613089" y="790856"/>
            <a:chExt cx="3114000" cy="3114000"/>
          </a:xfrm>
        </p:grpSpPr>
        <p:pic>
          <p:nvPicPr>
            <p:cNvPr id="17" name="图片 16"/>
            <p:cNvPicPr>
              <a:picLocks noChangeAspect="1"/>
            </p:cNvPicPr>
            <p:nvPr/>
          </p:nvPicPr>
          <p:blipFill rotWithShape="1">
            <a:blip r:embed="rId3"/>
            <a:srcRect l="32033" t="42712" r="32595" b="4196"/>
            <a:stretch/>
          </p:blipFill>
          <p:spPr>
            <a:xfrm>
              <a:off x="4613089" y="790856"/>
              <a:ext cx="3112826" cy="3112826"/>
            </a:xfrm>
            <a:prstGeom prst="ellipse">
              <a:avLst/>
            </a:prstGeom>
          </p:spPr>
        </p:pic>
        <p:sp>
          <p:nvSpPr>
            <p:cNvPr id="21" name="椭圆 20"/>
            <p:cNvSpPr/>
            <p:nvPr/>
          </p:nvSpPr>
          <p:spPr>
            <a:xfrm>
              <a:off x="4613089" y="790856"/>
              <a:ext cx="3114000" cy="3114000"/>
            </a:xfrm>
            <a:prstGeom prst="ellipse">
              <a:avLst/>
            </a:prstGeom>
            <a:gradFill flip="none" rotWithShape="1">
              <a:gsLst>
                <a:gs pos="0">
                  <a:srgbClr val="37D1DC">
                    <a:alpha val="40000"/>
                  </a:srgbClr>
                </a:gs>
                <a:gs pos="100000">
                  <a:srgbClr val="5B87E5">
                    <a:alpha val="4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p:cNvSpPr/>
          <p:nvPr/>
        </p:nvSpPr>
        <p:spPr>
          <a:xfrm>
            <a:off x="4286481" y="2944728"/>
            <a:ext cx="802693" cy="802693"/>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172415" y="2944728"/>
            <a:ext cx="551034" cy="551034"/>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33838" y="2086150"/>
            <a:ext cx="858578" cy="85857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163127" y="3258328"/>
            <a:ext cx="375420" cy="37542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033984" y="2228182"/>
            <a:ext cx="233387" cy="23338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33514" y="2711341"/>
            <a:ext cx="233387" cy="23338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328000" y="3720503"/>
            <a:ext cx="375420" cy="37542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558699" y="4397319"/>
            <a:ext cx="5120006" cy="1380925"/>
            <a:chOff x="874712" y="2958979"/>
            <a:chExt cx="5120006" cy="1380925"/>
          </a:xfrm>
        </p:grpSpPr>
        <p:sp>
          <p:nvSpPr>
            <p:cNvPr id="14" name="矩形 13">
              <a:extLst>
                <a:ext uri="{FF2B5EF4-FFF2-40B4-BE49-F238E27FC236}">
                  <a16:creationId xmlns:a16="http://schemas.microsoft.com/office/drawing/2014/main" id="{E3EB1709-6D20-4440-8800-976CC5E9712E}"/>
                </a:ext>
              </a:extLst>
            </p:cNvPr>
            <p:cNvSpPr/>
            <p:nvPr/>
          </p:nvSpPr>
          <p:spPr>
            <a:xfrm>
              <a:off x="874712" y="3639712"/>
              <a:ext cx="5120006" cy="700192"/>
            </a:xfrm>
            <a:prstGeom prst="rect">
              <a:avLst/>
            </a:prstGeom>
          </p:spPr>
          <p:txBody>
            <a:bodyPr wrap="square">
              <a:spAutoFit/>
              <a:scene3d>
                <a:camera prst="orthographicFront"/>
                <a:lightRig rig="threePt" dir="t"/>
              </a:scene3d>
              <a:sp3d contourW="12700"/>
            </a:bodyPr>
            <a:lstStyle/>
            <a:p>
              <a:pPr algn="ctr">
                <a:lnSpc>
                  <a:spcPct val="15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5" name="矩形 14">
              <a:extLst>
                <a:ext uri="{FF2B5EF4-FFF2-40B4-BE49-F238E27FC236}">
                  <a16:creationId xmlns:a16="http://schemas.microsoft.com/office/drawing/2014/main" id="{CBCE2F27-1948-4AAF-B7D2-B7B4F23C2784}"/>
                </a:ext>
              </a:extLst>
            </p:cNvPr>
            <p:cNvSpPr/>
            <p:nvPr/>
          </p:nvSpPr>
          <p:spPr>
            <a:xfrm>
              <a:off x="1428028" y="2958979"/>
              <a:ext cx="4013374" cy="69980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600" dirty="0">
                  <a:gradFill>
                    <a:gsLst>
                      <a:gs pos="0">
                        <a:srgbClr val="DE2575"/>
                      </a:gs>
                      <a:gs pos="100000">
                        <a:srgbClr val="FF5130"/>
                      </a:gs>
                    </a:gsLst>
                    <a:lin ang="2700000" scaled="1"/>
                  </a:gradFill>
                  <a:latin typeface="时尚中黑简体" panose="01010104010101010101" pitchFamily="2" charset="-122"/>
                  <a:ea typeface="时尚中黑简体" panose="01010104010101010101" pitchFamily="2" charset="-122"/>
                </a:rPr>
                <a:t>标题文字添加</a:t>
              </a:r>
            </a:p>
          </p:txBody>
        </p:sp>
      </p:grpSp>
      <p:sp>
        <p:nvSpPr>
          <p:cNvPr id="16" name="文本框 15"/>
          <p:cNvSpPr txBox="1"/>
          <p:nvPr/>
        </p:nvSpPr>
        <p:spPr>
          <a:xfrm>
            <a:off x="5555673" y="1908158"/>
            <a:ext cx="1127232" cy="110799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schemeClr val="bg1"/>
                </a:solidFill>
                <a:effectLst/>
                <a:uLnTx/>
                <a:uFillTx/>
                <a:latin typeface="Arial"/>
                <a:ea typeface="微软雅黑"/>
                <a:cs typeface="+mn-cs"/>
              </a:rPr>
              <a:t>01</a:t>
            </a:r>
            <a:endParaRPr kumimoji="0" lang="zh-CN" altLang="en-US" sz="6600" b="1" i="0" u="none" strike="noStrike" kern="1200" cap="none" spc="0" normalizeH="0" baseline="0" noProof="0" dirty="0" smtClean="0">
              <a:ln>
                <a:noFill/>
              </a:ln>
              <a:solidFill>
                <a:schemeClr val="bg1"/>
              </a:solidFill>
              <a:effectLst/>
              <a:uLnTx/>
              <a:uFillTx/>
              <a:latin typeface="Arial"/>
              <a:ea typeface="微软雅黑"/>
              <a:cs typeface="+mn-cs"/>
            </a:endParaRPr>
          </a:p>
        </p:txBody>
      </p:sp>
    </p:spTree>
    <p:extLst>
      <p:ext uri="{BB962C8B-B14F-4D97-AF65-F5344CB8AC3E}">
        <p14:creationId xmlns:p14="http://schemas.microsoft.com/office/powerpoint/2010/main" val="70324651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0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anim calcmode="lin" valueType="num">
                                      <p:cBhvr>
                                        <p:cTn id="17" dur="500" fill="hold"/>
                                        <p:tgtEl>
                                          <p:spTgt spid="22"/>
                                        </p:tgtEl>
                                        <p:attrNameLst>
                                          <p:attrName>ppt_x</p:attrName>
                                        </p:attrNameLst>
                                      </p:cBhvr>
                                      <p:tavLst>
                                        <p:tav tm="0">
                                          <p:val>
                                            <p:fltVal val="0.5"/>
                                          </p:val>
                                        </p:tav>
                                        <p:tav tm="100000">
                                          <p:val>
                                            <p:strVal val="#ppt_x"/>
                                          </p:val>
                                        </p:tav>
                                      </p:tavLst>
                                    </p:anim>
                                    <p:anim calcmode="lin" valueType="num">
                                      <p:cBhvr>
                                        <p:cTn id="18" dur="500" fill="hold"/>
                                        <p:tgtEl>
                                          <p:spTgt spid="22"/>
                                        </p:tgtEl>
                                        <p:attrNameLst>
                                          <p:attrName>ppt_y</p:attrName>
                                        </p:attrNameLst>
                                      </p:cBhvr>
                                      <p:tavLst>
                                        <p:tav tm="0">
                                          <p:val>
                                            <p:fltVal val="0.5"/>
                                          </p:val>
                                        </p:tav>
                                        <p:tav tm="100000">
                                          <p:val>
                                            <p:strVal val="#ppt_y"/>
                                          </p:val>
                                        </p:tav>
                                      </p:tavLst>
                                    </p:anim>
                                  </p:childTnLst>
                                </p:cTn>
                              </p:par>
                              <p:par>
                                <p:cTn id="19" presetID="10" presetClass="entr" presetSubtype="0" fill="hold" grpId="0" nodeType="withEffect">
                                  <p:stCondLst>
                                    <p:cond delay="2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53" presetClass="entr" presetSubtype="528"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anim calcmode="lin" valueType="num">
                                      <p:cBhvr>
                                        <p:cTn id="27" dur="500" fill="hold"/>
                                        <p:tgtEl>
                                          <p:spTgt spid="6"/>
                                        </p:tgtEl>
                                        <p:attrNameLst>
                                          <p:attrName>ppt_x</p:attrName>
                                        </p:attrNameLst>
                                      </p:cBhvr>
                                      <p:tavLst>
                                        <p:tav tm="0">
                                          <p:val>
                                            <p:fltVal val="0.5"/>
                                          </p:val>
                                        </p:tav>
                                        <p:tav tm="100000">
                                          <p:val>
                                            <p:strVal val="#ppt_x"/>
                                          </p:val>
                                        </p:tav>
                                      </p:tavLst>
                                    </p:anim>
                                    <p:anim calcmode="lin" valueType="num">
                                      <p:cBhvr>
                                        <p:cTn id="28" dur="500" fill="hold"/>
                                        <p:tgtEl>
                                          <p:spTgt spid="6"/>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225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anim calcmode="lin" valueType="num">
                                      <p:cBhvr>
                                        <p:cTn id="34" dur="500" fill="hold"/>
                                        <p:tgtEl>
                                          <p:spTgt spid="7"/>
                                        </p:tgtEl>
                                        <p:attrNameLst>
                                          <p:attrName>ppt_x</p:attrName>
                                        </p:attrNameLst>
                                      </p:cBhvr>
                                      <p:tavLst>
                                        <p:tav tm="0">
                                          <p:val>
                                            <p:fltVal val="0.5"/>
                                          </p:val>
                                        </p:tav>
                                        <p:tav tm="100000">
                                          <p:val>
                                            <p:strVal val="#ppt_x"/>
                                          </p:val>
                                        </p:tav>
                                      </p:tavLst>
                                    </p:anim>
                                    <p:anim calcmode="lin" valueType="num">
                                      <p:cBhvr>
                                        <p:cTn id="35" dur="500" fill="hold"/>
                                        <p:tgtEl>
                                          <p:spTgt spid="7"/>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100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anim calcmode="lin" valueType="num">
                                      <p:cBhvr>
                                        <p:cTn id="41" dur="500" fill="hold"/>
                                        <p:tgtEl>
                                          <p:spTgt spid="8"/>
                                        </p:tgtEl>
                                        <p:attrNameLst>
                                          <p:attrName>ppt_x</p:attrName>
                                        </p:attrNameLst>
                                      </p:cBhvr>
                                      <p:tavLst>
                                        <p:tav tm="0">
                                          <p:val>
                                            <p:fltVal val="0.5"/>
                                          </p:val>
                                        </p:tav>
                                        <p:tav tm="100000">
                                          <p:val>
                                            <p:strVal val="#ppt_x"/>
                                          </p:val>
                                        </p:tav>
                                      </p:tavLst>
                                    </p:anim>
                                    <p:anim calcmode="lin" valueType="num">
                                      <p:cBhvr>
                                        <p:cTn id="42" dur="500" fill="hold"/>
                                        <p:tgtEl>
                                          <p:spTgt spid="8"/>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anim calcmode="lin" valueType="num">
                                      <p:cBhvr>
                                        <p:cTn id="48" dur="500" fill="hold"/>
                                        <p:tgtEl>
                                          <p:spTgt spid="9"/>
                                        </p:tgtEl>
                                        <p:attrNameLst>
                                          <p:attrName>ppt_x</p:attrName>
                                        </p:attrNameLst>
                                      </p:cBhvr>
                                      <p:tavLst>
                                        <p:tav tm="0">
                                          <p:val>
                                            <p:fltVal val="0.5"/>
                                          </p:val>
                                        </p:tav>
                                        <p:tav tm="100000">
                                          <p:val>
                                            <p:strVal val="#ppt_x"/>
                                          </p:val>
                                        </p:tav>
                                      </p:tavLst>
                                    </p:anim>
                                    <p:anim calcmode="lin" valueType="num">
                                      <p:cBhvr>
                                        <p:cTn id="49" dur="500" fill="hold"/>
                                        <p:tgtEl>
                                          <p:spTgt spid="9"/>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175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125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anim calcmode="lin" valueType="num">
                                      <p:cBhvr>
                                        <p:cTn id="62" dur="500" fill="hold"/>
                                        <p:tgtEl>
                                          <p:spTgt spid="11"/>
                                        </p:tgtEl>
                                        <p:attrNameLst>
                                          <p:attrName>ppt_x</p:attrName>
                                        </p:attrNameLst>
                                      </p:cBhvr>
                                      <p:tavLst>
                                        <p:tav tm="0">
                                          <p:val>
                                            <p:fltVal val="0.5"/>
                                          </p:val>
                                        </p:tav>
                                        <p:tav tm="100000">
                                          <p:val>
                                            <p:strVal val="#ppt_x"/>
                                          </p:val>
                                        </p:tav>
                                      </p:tavLst>
                                    </p:anim>
                                    <p:anim calcmode="lin" valueType="num">
                                      <p:cBhvr>
                                        <p:cTn id="63" dur="500" fill="hold"/>
                                        <p:tgtEl>
                                          <p:spTgt spid="11"/>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150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anim calcmode="lin" valueType="num">
                                      <p:cBhvr>
                                        <p:cTn id="69" dur="500" fill="hold"/>
                                        <p:tgtEl>
                                          <p:spTgt spid="12"/>
                                        </p:tgtEl>
                                        <p:attrNameLst>
                                          <p:attrName>ppt_x</p:attrName>
                                        </p:attrNameLst>
                                      </p:cBhvr>
                                      <p:tavLst>
                                        <p:tav tm="0">
                                          <p:val>
                                            <p:fltVal val="0.5"/>
                                          </p:val>
                                        </p:tav>
                                        <p:tav tm="100000">
                                          <p:val>
                                            <p:strVal val="#ppt_x"/>
                                          </p:val>
                                        </p:tav>
                                      </p:tavLst>
                                    </p:anim>
                                    <p:anim calcmode="lin" valueType="num">
                                      <p:cBhvr>
                                        <p:cTn id="70" dur="500" fill="hold"/>
                                        <p:tgtEl>
                                          <p:spTgt spid="12"/>
                                        </p:tgtEl>
                                        <p:attrNameLst>
                                          <p:attrName>ppt_y</p:attrName>
                                        </p:attrNameLst>
                                      </p:cBhvr>
                                      <p:tavLst>
                                        <p:tav tm="0">
                                          <p:val>
                                            <p:fltVal val="0.5"/>
                                          </p:val>
                                        </p:tav>
                                        <p:tav tm="100000">
                                          <p:val>
                                            <p:strVal val="#ppt_y"/>
                                          </p:val>
                                        </p:tav>
                                      </p:tavLst>
                                    </p:anim>
                                  </p:childTnLst>
                                </p:cTn>
                              </p:par>
                            </p:childTnLst>
                          </p:cTn>
                        </p:par>
                        <p:par>
                          <p:cTn id="71" fill="hold">
                            <p:stCondLst>
                              <p:cond delay="3000"/>
                            </p:stCondLst>
                            <p:childTnLst>
                              <p:par>
                                <p:cTn id="72" presetID="42" presetClass="entr" presetSubtype="0"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1000"/>
                                        <p:tgtEl>
                                          <p:spTgt spid="13"/>
                                        </p:tgtEl>
                                      </p:cBhvr>
                                    </p:animEffect>
                                    <p:anim calcmode="lin" valueType="num">
                                      <p:cBhvr>
                                        <p:cTn id="75" dur="1000" fill="hold"/>
                                        <p:tgtEl>
                                          <p:spTgt spid="13"/>
                                        </p:tgtEl>
                                        <p:attrNameLst>
                                          <p:attrName>ppt_x</p:attrName>
                                        </p:attrNameLst>
                                      </p:cBhvr>
                                      <p:tavLst>
                                        <p:tav tm="0">
                                          <p:val>
                                            <p:strVal val="#ppt_x"/>
                                          </p:val>
                                        </p:tav>
                                        <p:tav tm="100000">
                                          <p:val>
                                            <p:strVal val="#ppt_x"/>
                                          </p:val>
                                        </p:tav>
                                      </p:tavLst>
                                    </p:anim>
                                    <p:anim calcmode="lin" valueType="num">
                                      <p:cBhvr>
                                        <p:cTn id="7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46137" y="1838521"/>
            <a:ext cx="10574337" cy="1414081"/>
            <a:chOff x="874711" y="3325188"/>
            <a:chExt cx="10574337" cy="1414081"/>
          </a:xfrm>
        </p:grpSpPr>
        <p:sp>
          <p:nvSpPr>
            <p:cNvPr id="20" name="矩形 19">
              <a:extLst>
                <a:ext uri="{FF2B5EF4-FFF2-40B4-BE49-F238E27FC236}">
                  <a16:creationId xmlns:a16="http://schemas.microsoft.com/office/drawing/2014/main" id="{E3EB1709-6D20-4440-8800-976CC5E9712E}"/>
                </a:ext>
              </a:extLst>
            </p:cNvPr>
            <p:cNvSpPr/>
            <p:nvPr/>
          </p:nvSpPr>
          <p:spPr>
            <a:xfrm>
              <a:off x="874711" y="3715912"/>
              <a:ext cx="10574337" cy="1023357"/>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用户可以在投影仪或者计算机上进行演示也可以将演示文稿打印出来制作成胶片以便应用到更广泛的领域</a:t>
              </a:r>
              <a:r>
                <a:rPr lang="zh-CN" altLang="en-US" sz="1400" dirty="0" smtClean="0">
                  <a:solidFill>
                    <a:schemeClr val="tx1">
                      <a:lumMod val="50000"/>
                      <a:lumOff val="50000"/>
                    </a:schemeClr>
                  </a:solidFill>
                </a:rPr>
                <a:t>中</a:t>
              </a:r>
              <a:endParaRPr lang="zh-CN" altLang="en-US" sz="1400" dirty="0">
                <a:solidFill>
                  <a:schemeClr val="tx1">
                    <a:lumMod val="50000"/>
                    <a:lumOff val="50000"/>
                  </a:schemeClr>
                </a:solidFill>
              </a:endParaRPr>
            </a:p>
          </p:txBody>
        </p:sp>
        <p:sp>
          <p:nvSpPr>
            <p:cNvPr id="21" name="矩形 20">
              <a:extLst>
                <a:ext uri="{FF2B5EF4-FFF2-40B4-BE49-F238E27FC236}">
                  <a16:creationId xmlns:a16="http://schemas.microsoft.com/office/drawing/2014/main" id="{CBCE2F27-1948-4AAF-B7D2-B7B4F23C2784}"/>
                </a:ext>
              </a:extLst>
            </p:cNvPr>
            <p:cNvSpPr/>
            <p:nvPr/>
          </p:nvSpPr>
          <p:spPr>
            <a:xfrm>
              <a:off x="874712" y="33251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35" name="组合 34"/>
          <p:cNvGrpSpPr/>
          <p:nvPr/>
        </p:nvGrpSpPr>
        <p:grpSpPr>
          <a:xfrm>
            <a:off x="874713" y="3809522"/>
            <a:ext cx="2493170" cy="1656065"/>
            <a:chOff x="874713" y="3809522"/>
            <a:chExt cx="2493170" cy="1656065"/>
          </a:xfrm>
        </p:grpSpPr>
        <p:sp>
          <p:nvSpPr>
            <p:cNvPr id="7" name="Rectangle 11"/>
            <p:cNvSpPr/>
            <p:nvPr/>
          </p:nvSpPr>
          <p:spPr>
            <a:xfrm>
              <a:off x="874713" y="3809522"/>
              <a:ext cx="2493170" cy="1656065"/>
            </a:xfrm>
            <a:prstGeom prst="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ym typeface="+mn-lt"/>
              </a:endParaRPr>
            </a:p>
          </p:txBody>
        </p:sp>
        <p:sp>
          <p:nvSpPr>
            <p:cNvPr id="10" name="Rectangle 8"/>
            <p:cNvSpPr/>
            <p:nvPr/>
          </p:nvSpPr>
          <p:spPr>
            <a:xfrm>
              <a:off x="1746910" y="4148132"/>
              <a:ext cx="748776" cy="488120"/>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900">
                <a:cs typeface="+mn-ea"/>
                <a:sym typeface="+mn-lt"/>
              </a:endParaRPr>
            </a:p>
          </p:txBody>
        </p:sp>
        <p:sp>
          <p:nvSpPr>
            <p:cNvPr id="22" name="矩形 21">
              <a:extLst>
                <a:ext uri="{FF2B5EF4-FFF2-40B4-BE49-F238E27FC236}">
                  <a16:creationId xmlns:a16="http://schemas.microsoft.com/office/drawing/2014/main" id="{CBCE2F27-1948-4AAF-B7D2-B7B4F23C2784}"/>
                </a:ext>
              </a:extLst>
            </p:cNvPr>
            <p:cNvSpPr/>
            <p:nvPr/>
          </p:nvSpPr>
          <p:spPr>
            <a:xfrm>
              <a:off x="1000311" y="4812740"/>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grpSp>
      <p:grpSp>
        <p:nvGrpSpPr>
          <p:cNvPr id="36" name="组合 35"/>
          <p:cNvGrpSpPr/>
          <p:nvPr/>
        </p:nvGrpSpPr>
        <p:grpSpPr>
          <a:xfrm>
            <a:off x="3524513" y="3809522"/>
            <a:ext cx="2493170" cy="1656065"/>
            <a:chOff x="3524513" y="3809522"/>
            <a:chExt cx="2493170" cy="1656065"/>
          </a:xfrm>
        </p:grpSpPr>
        <p:sp>
          <p:nvSpPr>
            <p:cNvPr id="8" name="Rectangle 14"/>
            <p:cNvSpPr/>
            <p:nvPr/>
          </p:nvSpPr>
          <p:spPr>
            <a:xfrm>
              <a:off x="3524513" y="3809522"/>
              <a:ext cx="2493170" cy="1656065"/>
            </a:xfrm>
            <a:prstGeom prst="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ym typeface="+mn-lt"/>
              </a:endParaRPr>
            </a:p>
          </p:txBody>
        </p:sp>
        <p:sp>
          <p:nvSpPr>
            <p:cNvPr id="11" name="Rectangle 8"/>
            <p:cNvSpPr/>
            <p:nvPr/>
          </p:nvSpPr>
          <p:spPr>
            <a:xfrm>
              <a:off x="4396711" y="4148132"/>
              <a:ext cx="748776" cy="488120"/>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900">
                <a:cs typeface="+mn-ea"/>
                <a:sym typeface="+mn-lt"/>
              </a:endParaRPr>
            </a:p>
          </p:txBody>
        </p:sp>
        <p:sp>
          <p:nvSpPr>
            <p:cNvPr id="23" name="矩形 22">
              <a:extLst>
                <a:ext uri="{FF2B5EF4-FFF2-40B4-BE49-F238E27FC236}">
                  <a16:creationId xmlns:a16="http://schemas.microsoft.com/office/drawing/2014/main" id="{CBCE2F27-1948-4AAF-B7D2-B7B4F23C2784}"/>
                </a:ext>
              </a:extLst>
            </p:cNvPr>
            <p:cNvSpPr/>
            <p:nvPr/>
          </p:nvSpPr>
          <p:spPr>
            <a:xfrm>
              <a:off x="3650111" y="4812740"/>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grpSp>
      <p:grpSp>
        <p:nvGrpSpPr>
          <p:cNvPr id="37" name="组合 36"/>
          <p:cNvGrpSpPr/>
          <p:nvPr/>
        </p:nvGrpSpPr>
        <p:grpSpPr>
          <a:xfrm>
            <a:off x="6174315" y="3809522"/>
            <a:ext cx="2493170" cy="1656065"/>
            <a:chOff x="6174315" y="3809522"/>
            <a:chExt cx="2493170" cy="1656065"/>
          </a:xfrm>
        </p:grpSpPr>
        <p:sp>
          <p:nvSpPr>
            <p:cNvPr id="9" name="Rectangle 19"/>
            <p:cNvSpPr/>
            <p:nvPr/>
          </p:nvSpPr>
          <p:spPr>
            <a:xfrm>
              <a:off x="6174315" y="3809522"/>
              <a:ext cx="2493170" cy="1656065"/>
            </a:xfrm>
            <a:prstGeom prst="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ym typeface="+mn-lt"/>
              </a:endParaRPr>
            </a:p>
          </p:txBody>
        </p:sp>
        <p:sp>
          <p:nvSpPr>
            <p:cNvPr id="12" name="Rectangle 8"/>
            <p:cNvSpPr/>
            <p:nvPr/>
          </p:nvSpPr>
          <p:spPr>
            <a:xfrm>
              <a:off x="7046513" y="4148132"/>
              <a:ext cx="748776" cy="488120"/>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900">
                <a:cs typeface="+mn-ea"/>
                <a:sym typeface="+mn-lt"/>
              </a:endParaRPr>
            </a:p>
          </p:txBody>
        </p:sp>
        <p:sp>
          <p:nvSpPr>
            <p:cNvPr id="24" name="矩形 23">
              <a:extLst>
                <a:ext uri="{FF2B5EF4-FFF2-40B4-BE49-F238E27FC236}">
                  <a16:creationId xmlns:a16="http://schemas.microsoft.com/office/drawing/2014/main" id="{CBCE2F27-1948-4AAF-B7D2-B7B4F23C2784}"/>
                </a:ext>
              </a:extLst>
            </p:cNvPr>
            <p:cNvSpPr/>
            <p:nvPr/>
          </p:nvSpPr>
          <p:spPr>
            <a:xfrm>
              <a:off x="6299913" y="4812740"/>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grpSp>
      <p:grpSp>
        <p:nvGrpSpPr>
          <p:cNvPr id="38" name="组合 37"/>
          <p:cNvGrpSpPr/>
          <p:nvPr/>
        </p:nvGrpSpPr>
        <p:grpSpPr>
          <a:xfrm>
            <a:off x="8824117" y="3809522"/>
            <a:ext cx="2493170" cy="1656065"/>
            <a:chOff x="8824117" y="3809522"/>
            <a:chExt cx="2493170" cy="1656065"/>
          </a:xfrm>
        </p:grpSpPr>
        <p:sp>
          <p:nvSpPr>
            <p:cNvPr id="13" name="Rectangle 19"/>
            <p:cNvSpPr/>
            <p:nvPr/>
          </p:nvSpPr>
          <p:spPr>
            <a:xfrm>
              <a:off x="8824117" y="3809522"/>
              <a:ext cx="2493170" cy="1656065"/>
            </a:xfrm>
            <a:prstGeom prst="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ym typeface="+mn-lt"/>
              </a:endParaRPr>
            </a:p>
          </p:txBody>
        </p:sp>
        <p:sp>
          <p:nvSpPr>
            <p:cNvPr id="14" name="Rectangle 8"/>
            <p:cNvSpPr/>
            <p:nvPr/>
          </p:nvSpPr>
          <p:spPr>
            <a:xfrm>
              <a:off x="9696314" y="4148132"/>
              <a:ext cx="748776" cy="488120"/>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900">
                <a:cs typeface="+mn-ea"/>
                <a:sym typeface="+mn-lt"/>
              </a:endParaRPr>
            </a:p>
          </p:txBody>
        </p:sp>
        <p:sp>
          <p:nvSpPr>
            <p:cNvPr id="25" name="矩形 24">
              <a:extLst>
                <a:ext uri="{FF2B5EF4-FFF2-40B4-BE49-F238E27FC236}">
                  <a16:creationId xmlns:a16="http://schemas.microsoft.com/office/drawing/2014/main" id="{CBCE2F27-1948-4AAF-B7D2-B7B4F23C2784}"/>
                </a:ext>
              </a:extLst>
            </p:cNvPr>
            <p:cNvSpPr/>
            <p:nvPr/>
          </p:nvSpPr>
          <p:spPr>
            <a:xfrm>
              <a:off x="8949715" y="4812740"/>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grpSp>
      <p:grpSp>
        <p:nvGrpSpPr>
          <p:cNvPr id="28" name="组合 27"/>
          <p:cNvGrpSpPr/>
          <p:nvPr/>
        </p:nvGrpSpPr>
        <p:grpSpPr>
          <a:xfrm>
            <a:off x="876622" y="365759"/>
            <a:ext cx="934836" cy="547035"/>
            <a:chOff x="681733" y="299449"/>
            <a:chExt cx="1084923" cy="634861"/>
          </a:xfrm>
        </p:grpSpPr>
        <p:sp>
          <p:nvSpPr>
            <p:cNvPr id="26" name="圆角矩形 25"/>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 name="直接连接符 29"/>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402276106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1000" fill="hold"/>
                                        <p:tgtEl>
                                          <p:spTgt spid="35"/>
                                        </p:tgtEl>
                                        <p:attrNameLst>
                                          <p:attrName>ppt_w</p:attrName>
                                        </p:attrNameLst>
                                      </p:cBhvr>
                                      <p:tavLst>
                                        <p:tav tm="0">
                                          <p:val>
                                            <p:fltVal val="0"/>
                                          </p:val>
                                        </p:tav>
                                        <p:tav tm="100000">
                                          <p:val>
                                            <p:strVal val="#ppt_w"/>
                                          </p:val>
                                        </p:tav>
                                      </p:tavLst>
                                    </p:anim>
                                    <p:anim calcmode="lin" valueType="num">
                                      <p:cBhvr>
                                        <p:cTn id="13" dur="1000" fill="hold"/>
                                        <p:tgtEl>
                                          <p:spTgt spid="35"/>
                                        </p:tgtEl>
                                        <p:attrNameLst>
                                          <p:attrName>ppt_h</p:attrName>
                                        </p:attrNameLst>
                                      </p:cBhvr>
                                      <p:tavLst>
                                        <p:tav tm="0">
                                          <p:val>
                                            <p:fltVal val="0"/>
                                          </p:val>
                                        </p:tav>
                                        <p:tav tm="100000">
                                          <p:val>
                                            <p:strVal val="#ppt_h"/>
                                          </p:val>
                                        </p:tav>
                                      </p:tavLst>
                                    </p:anim>
                                    <p:anim calcmode="lin" valueType="num">
                                      <p:cBhvr>
                                        <p:cTn id="14" dur="1000" fill="hold"/>
                                        <p:tgtEl>
                                          <p:spTgt spid="35"/>
                                        </p:tgtEl>
                                        <p:attrNameLst>
                                          <p:attrName>style.rotation</p:attrName>
                                        </p:attrNameLst>
                                      </p:cBhvr>
                                      <p:tavLst>
                                        <p:tav tm="0">
                                          <p:val>
                                            <p:fltVal val="90"/>
                                          </p:val>
                                        </p:tav>
                                        <p:tav tm="100000">
                                          <p:val>
                                            <p:fltVal val="0"/>
                                          </p:val>
                                        </p:tav>
                                      </p:tavLst>
                                    </p:anim>
                                    <p:animEffect transition="in" filter="fade">
                                      <p:cBhvr>
                                        <p:cTn id="15" dur="1000"/>
                                        <p:tgtEl>
                                          <p:spTgt spid="35"/>
                                        </p:tgtEl>
                                      </p:cBhvr>
                                    </p:animEffect>
                                  </p:childTnLst>
                                </p:cTn>
                              </p:par>
                              <p:par>
                                <p:cTn id="16" presetID="31" presetClass="entr" presetSubtype="0" fill="hold" nodeType="withEffect">
                                  <p:stCondLst>
                                    <p:cond delay="250"/>
                                  </p:stCondLst>
                                  <p:childTnLst>
                                    <p:set>
                                      <p:cBhvr>
                                        <p:cTn id="17" dur="1" fill="hold">
                                          <p:stCondLst>
                                            <p:cond delay="0"/>
                                          </p:stCondLst>
                                        </p:cTn>
                                        <p:tgtEl>
                                          <p:spTgt spid="36"/>
                                        </p:tgtEl>
                                        <p:attrNameLst>
                                          <p:attrName>style.visibility</p:attrName>
                                        </p:attrNameLst>
                                      </p:cBhvr>
                                      <p:to>
                                        <p:strVal val="visible"/>
                                      </p:to>
                                    </p:set>
                                    <p:anim calcmode="lin" valueType="num">
                                      <p:cBhvr>
                                        <p:cTn id="18" dur="1000" fill="hold"/>
                                        <p:tgtEl>
                                          <p:spTgt spid="36"/>
                                        </p:tgtEl>
                                        <p:attrNameLst>
                                          <p:attrName>ppt_w</p:attrName>
                                        </p:attrNameLst>
                                      </p:cBhvr>
                                      <p:tavLst>
                                        <p:tav tm="0">
                                          <p:val>
                                            <p:fltVal val="0"/>
                                          </p:val>
                                        </p:tav>
                                        <p:tav tm="100000">
                                          <p:val>
                                            <p:strVal val="#ppt_w"/>
                                          </p:val>
                                        </p:tav>
                                      </p:tavLst>
                                    </p:anim>
                                    <p:anim calcmode="lin" valueType="num">
                                      <p:cBhvr>
                                        <p:cTn id="19" dur="1000" fill="hold"/>
                                        <p:tgtEl>
                                          <p:spTgt spid="36"/>
                                        </p:tgtEl>
                                        <p:attrNameLst>
                                          <p:attrName>ppt_h</p:attrName>
                                        </p:attrNameLst>
                                      </p:cBhvr>
                                      <p:tavLst>
                                        <p:tav tm="0">
                                          <p:val>
                                            <p:fltVal val="0"/>
                                          </p:val>
                                        </p:tav>
                                        <p:tav tm="100000">
                                          <p:val>
                                            <p:strVal val="#ppt_h"/>
                                          </p:val>
                                        </p:tav>
                                      </p:tavLst>
                                    </p:anim>
                                    <p:anim calcmode="lin" valueType="num">
                                      <p:cBhvr>
                                        <p:cTn id="20" dur="1000" fill="hold"/>
                                        <p:tgtEl>
                                          <p:spTgt spid="36"/>
                                        </p:tgtEl>
                                        <p:attrNameLst>
                                          <p:attrName>style.rotation</p:attrName>
                                        </p:attrNameLst>
                                      </p:cBhvr>
                                      <p:tavLst>
                                        <p:tav tm="0">
                                          <p:val>
                                            <p:fltVal val="90"/>
                                          </p:val>
                                        </p:tav>
                                        <p:tav tm="100000">
                                          <p:val>
                                            <p:fltVal val="0"/>
                                          </p:val>
                                        </p:tav>
                                      </p:tavLst>
                                    </p:anim>
                                    <p:animEffect transition="in" filter="fade">
                                      <p:cBhvr>
                                        <p:cTn id="21" dur="1000"/>
                                        <p:tgtEl>
                                          <p:spTgt spid="36"/>
                                        </p:tgtEl>
                                      </p:cBhvr>
                                    </p:animEffect>
                                  </p:childTnLst>
                                </p:cTn>
                              </p:par>
                              <p:par>
                                <p:cTn id="22" presetID="31" presetClass="entr" presetSubtype="0" fill="hold" nodeType="withEffect">
                                  <p:stCondLst>
                                    <p:cond delay="500"/>
                                  </p:stCondLst>
                                  <p:childTnLst>
                                    <p:set>
                                      <p:cBhvr>
                                        <p:cTn id="23" dur="1" fill="hold">
                                          <p:stCondLst>
                                            <p:cond delay="0"/>
                                          </p:stCondLst>
                                        </p:cTn>
                                        <p:tgtEl>
                                          <p:spTgt spid="37"/>
                                        </p:tgtEl>
                                        <p:attrNameLst>
                                          <p:attrName>style.visibility</p:attrName>
                                        </p:attrNameLst>
                                      </p:cBhvr>
                                      <p:to>
                                        <p:strVal val="visible"/>
                                      </p:to>
                                    </p:set>
                                    <p:anim calcmode="lin" valueType="num">
                                      <p:cBhvr>
                                        <p:cTn id="24" dur="1000" fill="hold"/>
                                        <p:tgtEl>
                                          <p:spTgt spid="37"/>
                                        </p:tgtEl>
                                        <p:attrNameLst>
                                          <p:attrName>ppt_w</p:attrName>
                                        </p:attrNameLst>
                                      </p:cBhvr>
                                      <p:tavLst>
                                        <p:tav tm="0">
                                          <p:val>
                                            <p:fltVal val="0"/>
                                          </p:val>
                                        </p:tav>
                                        <p:tav tm="100000">
                                          <p:val>
                                            <p:strVal val="#ppt_w"/>
                                          </p:val>
                                        </p:tav>
                                      </p:tavLst>
                                    </p:anim>
                                    <p:anim calcmode="lin" valueType="num">
                                      <p:cBhvr>
                                        <p:cTn id="25" dur="1000" fill="hold"/>
                                        <p:tgtEl>
                                          <p:spTgt spid="37"/>
                                        </p:tgtEl>
                                        <p:attrNameLst>
                                          <p:attrName>ppt_h</p:attrName>
                                        </p:attrNameLst>
                                      </p:cBhvr>
                                      <p:tavLst>
                                        <p:tav tm="0">
                                          <p:val>
                                            <p:fltVal val="0"/>
                                          </p:val>
                                        </p:tav>
                                        <p:tav tm="100000">
                                          <p:val>
                                            <p:strVal val="#ppt_h"/>
                                          </p:val>
                                        </p:tav>
                                      </p:tavLst>
                                    </p:anim>
                                    <p:anim calcmode="lin" valueType="num">
                                      <p:cBhvr>
                                        <p:cTn id="26" dur="1000" fill="hold"/>
                                        <p:tgtEl>
                                          <p:spTgt spid="37"/>
                                        </p:tgtEl>
                                        <p:attrNameLst>
                                          <p:attrName>style.rotation</p:attrName>
                                        </p:attrNameLst>
                                      </p:cBhvr>
                                      <p:tavLst>
                                        <p:tav tm="0">
                                          <p:val>
                                            <p:fltVal val="90"/>
                                          </p:val>
                                        </p:tav>
                                        <p:tav tm="100000">
                                          <p:val>
                                            <p:fltVal val="0"/>
                                          </p:val>
                                        </p:tav>
                                      </p:tavLst>
                                    </p:anim>
                                    <p:animEffect transition="in" filter="fade">
                                      <p:cBhvr>
                                        <p:cTn id="27" dur="1000"/>
                                        <p:tgtEl>
                                          <p:spTgt spid="37"/>
                                        </p:tgtEl>
                                      </p:cBhvr>
                                    </p:animEffect>
                                  </p:childTnLst>
                                </p:cTn>
                              </p:par>
                              <p:par>
                                <p:cTn id="28" presetID="31" presetClass="entr" presetSubtype="0" fill="hold" nodeType="withEffect">
                                  <p:stCondLst>
                                    <p:cond delay="750"/>
                                  </p:stCondLst>
                                  <p:childTnLst>
                                    <p:set>
                                      <p:cBhvr>
                                        <p:cTn id="29" dur="1" fill="hold">
                                          <p:stCondLst>
                                            <p:cond delay="0"/>
                                          </p:stCondLst>
                                        </p:cTn>
                                        <p:tgtEl>
                                          <p:spTgt spid="38"/>
                                        </p:tgtEl>
                                        <p:attrNameLst>
                                          <p:attrName>style.visibility</p:attrName>
                                        </p:attrNameLst>
                                      </p:cBhvr>
                                      <p:to>
                                        <p:strVal val="visible"/>
                                      </p:to>
                                    </p:set>
                                    <p:anim calcmode="lin" valueType="num">
                                      <p:cBhvr>
                                        <p:cTn id="30" dur="1000" fill="hold"/>
                                        <p:tgtEl>
                                          <p:spTgt spid="38"/>
                                        </p:tgtEl>
                                        <p:attrNameLst>
                                          <p:attrName>ppt_w</p:attrName>
                                        </p:attrNameLst>
                                      </p:cBhvr>
                                      <p:tavLst>
                                        <p:tav tm="0">
                                          <p:val>
                                            <p:fltVal val="0"/>
                                          </p:val>
                                        </p:tav>
                                        <p:tav tm="100000">
                                          <p:val>
                                            <p:strVal val="#ppt_w"/>
                                          </p:val>
                                        </p:tav>
                                      </p:tavLst>
                                    </p:anim>
                                    <p:anim calcmode="lin" valueType="num">
                                      <p:cBhvr>
                                        <p:cTn id="31" dur="1000" fill="hold"/>
                                        <p:tgtEl>
                                          <p:spTgt spid="38"/>
                                        </p:tgtEl>
                                        <p:attrNameLst>
                                          <p:attrName>ppt_h</p:attrName>
                                        </p:attrNameLst>
                                      </p:cBhvr>
                                      <p:tavLst>
                                        <p:tav tm="0">
                                          <p:val>
                                            <p:fltVal val="0"/>
                                          </p:val>
                                        </p:tav>
                                        <p:tav tm="100000">
                                          <p:val>
                                            <p:strVal val="#ppt_h"/>
                                          </p:val>
                                        </p:tav>
                                      </p:tavLst>
                                    </p:anim>
                                    <p:anim calcmode="lin" valueType="num">
                                      <p:cBhvr>
                                        <p:cTn id="32" dur="1000" fill="hold"/>
                                        <p:tgtEl>
                                          <p:spTgt spid="38"/>
                                        </p:tgtEl>
                                        <p:attrNameLst>
                                          <p:attrName>style.rotation</p:attrName>
                                        </p:attrNameLst>
                                      </p:cBhvr>
                                      <p:tavLst>
                                        <p:tav tm="0">
                                          <p:val>
                                            <p:fltVal val="90"/>
                                          </p:val>
                                        </p:tav>
                                        <p:tav tm="100000">
                                          <p:val>
                                            <p:fltVal val="0"/>
                                          </p:val>
                                        </p:tav>
                                      </p:tavLst>
                                    </p:anim>
                                    <p:animEffect transition="in" filter="fade">
                                      <p:cBhvr>
                                        <p:cTn id="3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5028260" y="2575762"/>
            <a:ext cx="2143510" cy="2432592"/>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solidFill>
            <a:schemeClr val="bg1">
              <a:lumMod val="95000"/>
            </a:schemeClr>
          </a:solidFill>
          <a:ln w="12700">
            <a:miter lim="400000"/>
          </a:ln>
        </p:spPr>
        <p:txBody>
          <a:bodyPr anchor="ctr"/>
          <a:lstStyle/>
          <a:p>
            <a:pPr algn="ctr"/>
            <a:endParaRPr/>
          </a:p>
        </p:txBody>
      </p:sp>
      <p:sp>
        <p:nvSpPr>
          <p:cNvPr id="39" name="Freeform: Shape 8"/>
          <p:cNvSpPr/>
          <p:nvPr/>
        </p:nvSpPr>
        <p:spPr>
          <a:xfrm>
            <a:off x="7055289" y="3393054"/>
            <a:ext cx="780930" cy="78095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0" name="Freeform: Shape 9"/>
          <p:cNvSpPr/>
          <p:nvPr/>
        </p:nvSpPr>
        <p:spPr>
          <a:xfrm>
            <a:off x="7271363" y="3651436"/>
            <a:ext cx="348784" cy="283364"/>
          </a:xfrm>
          <a:custGeom>
            <a:avLst/>
            <a:gdLst/>
            <a:ahLst/>
            <a:cxnLst>
              <a:cxn ang="0">
                <a:pos x="wd2" y="hd2"/>
              </a:cxn>
              <a:cxn ang="5400000">
                <a:pos x="wd2" y="hd2"/>
              </a:cxn>
              <a:cxn ang="10800000">
                <a:pos x="wd2" y="hd2"/>
              </a:cxn>
              <a:cxn ang="16200000">
                <a:pos x="wd2" y="hd2"/>
              </a:cxn>
            </a:cxnLst>
            <a:rect l="0" t="0" r="r" b="b"/>
            <a:pathLst>
              <a:path w="21476" h="21600" extrusionOk="0">
                <a:moveTo>
                  <a:pt x="19462" y="6646"/>
                </a:moveTo>
                <a:lnTo>
                  <a:pt x="16442" y="1662"/>
                </a:lnTo>
                <a:lnTo>
                  <a:pt x="13695" y="1662"/>
                </a:lnTo>
                <a:lnTo>
                  <a:pt x="15834" y="6646"/>
                </a:lnTo>
                <a:cubicBezTo>
                  <a:pt x="15834" y="6646"/>
                  <a:pt x="19462" y="6646"/>
                  <a:pt x="19462" y="6646"/>
                </a:cubicBezTo>
                <a:close/>
                <a:moveTo>
                  <a:pt x="19252" y="8308"/>
                </a:moveTo>
                <a:lnTo>
                  <a:pt x="15865" y="8308"/>
                </a:lnTo>
                <a:lnTo>
                  <a:pt x="12720" y="16940"/>
                </a:lnTo>
                <a:cubicBezTo>
                  <a:pt x="12720" y="16940"/>
                  <a:pt x="19252" y="8308"/>
                  <a:pt x="19252" y="8308"/>
                </a:cubicBezTo>
                <a:close/>
                <a:moveTo>
                  <a:pt x="14314" y="6646"/>
                </a:moveTo>
                <a:lnTo>
                  <a:pt x="12175" y="1662"/>
                </a:lnTo>
                <a:lnTo>
                  <a:pt x="9301" y="1662"/>
                </a:lnTo>
                <a:lnTo>
                  <a:pt x="7162" y="6646"/>
                </a:lnTo>
                <a:cubicBezTo>
                  <a:pt x="7162" y="6646"/>
                  <a:pt x="14314" y="6646"/>
                  <a:pt x="14314" y="6646"/>
                </a:cubicBezTo>
                <a:close/>
                <a:moveTo>
                  <a:pt x="14397" y="8308"/>
                </a:moveTo>
                <a:lnTo>
                  <a:pt x="7079" y="8308"/>
                </a:lnTo>
                <a:lnTo>
                  <a:pt x="10738" y="18329"/>
                </a:lnTo>
                <a:cubicBezTo>
                  <a:pt x="10738" y="18329"/>
                  <a:pt x="14397" y="8308"/>
                  <a:pt x="14397" y="8308"/>
                </a:cubicBezTo>
                <a:close/>
                <a:moveTo>
                  <a:pt x="8756" y="16940"/>
                </a:moveTo>
                <a:lnTo>
                  <a:pt x="5611" y="8308"/>
                </a:lnTo>
                <a:lnTo>
                  <a:pt x="2224" y="8308"/>
                </a:lnTo>
                <a:cubicBezTo>
                  <a:pt x="2224" y="8308"/>
                  <a:pt x="8756" y="16940"/>
                  <a:pt x="8756" y="16940"/>
                </a:cubicBezTo>
                <a:close/>
                <a:moveTo>
                  <a:pt x="7781" y="1662"/>
                </a:moveTo>
                <a:lnTo>
                  <a:pt x="5034" y="1662"/>
                </a:lnTo>
                <a:lnTo>
                  <a:pt x="2014" y="6646"/>
                </a:lnTo>
                <a:lnTo>
                  <a:pt x="5642" y="6646"/>
                </a:lnTo>
                <a:cubicBezTo>
                  <a:pt x="5642" y="6646"/>
                  <a:pt x="7781" y="1662"/>
                  <a:pt x="7781" y="1662"/>
                </a:cubicBezTo>
                <a:close/>
                <a:moveTo>
                  <a:pt x="21339" y="6984"/>
                </a:moveTo>
                <a:cubicBezTo>
                  <a:pt x="21538" y="7295"/>
                  <a:pt x="21517" y="7750"/>
                  <a:pt x="21297" y="8048"/>
                </a:cubicBezTo>
                <a:lnTo>
                  <a:pt x="11231" y="21340"/>
                </a:lnTo>
                <a:cubicBezTo>
                  <a:pt x="11105" y="21509"/>
                  <a:pt x="10927" y="21600"/>
                  <a:pt x="10738" y="21600"/>
                </a:cubicBezTo>
                <a:cubicBezTo>
                  <a:pt x="10549" y="21600"/>
                  <a:pt x="10371" y="21509"/>
                  <a:pt x="10245" y="21340"/>
                </a:cubicBezTo>
                <a:lnTo>
                  <a:pt x="179" y="8048"/>
                </a:lnTo>
                <a:cubicBezTo>
                  <a:pt x="-41" y="7750"/>
                  <a:pt x="-62" y="7295"/>
                  <a:pt x="137" y="6984"/>
                </a:cubicBezTo>
                <a:lnTo>
                  <a:pt x="4164" y="337"/>
                </a:lnTo>
                <a:cubicBezTo>
                  <a:pt x="4289" y="117"/>
                  <a:pt x="4489" y="0"/>
                  <a:pt x="4698" y="0"/>
                </a:cubicBezTo>
                <a:lnTo>
                  <a:pt x="16778" y="0"/>
                </a:lnTo>
                <a:cubicBezTo>
                  <a:pt x="16987" y="0"/>
                  <a:pt x="17187" y="117"/>
                  <a:pt x="17312" y="337"/>
                </a:cubicBezTo>
                <a:cubicBezTo>
                  <a:pt x="17312" y="337"/>
                  <a:pt x="21339" y="6984"/>
                  <a:pt x="21339" y="6984"/>
                </a:cubicBezTo>
                <a:close/>
              </a:path>
            </a:pathLst>
          </a:custGeom>
          <a:solidFill>
            <a:srgbClr val="FFFFFF"/>
          </a:solidFill>
          <a:ln w="12700" cap="flat">
            <a:noFill/>
            <a:miter lim="400000"/>
          </a:ln>
          <a:effectLst/>
        </p:spPr>
        <p:txBody>
          <a:bodyPr anchor="ctr"/>
          <a:lstStyle/>
          <a:p>
            <a:pPr algn="ctr"/>
            <a:endParaRPr/>
          </a:p>
        </p:txBody>
      </p:sp>
      <p:sp>
        <p:nvSpPr>
          <p:cNvPr id="37" name="Freeform: Shape 11"/>
          <p:cNvSpPr/>
          <p:nvPr/>
        </p:nvSpPr>
        <p:spPr>
          <a:xfrm>
            <a:off x="6388003" y="4540039"/>
            <a:ext cx="780959" cy="78095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8" name="Freeform: Shape 12"/>
          <p:cNvSpPr/>
          <p:nvPr/>
        </p:nvSpPr>
        <p:spPr>
          <a:xfrm>
            <a:off x="6603510" y="4789639"/>
            <a:ext cx="327304" cy="276950"/>
          </a:xfrm>
          <a:custGeom>
            <a:avLst/>
            <a:gdLst/>
            <a:ahLst/>
            <a:cxnLst>
              <a:cxn ang="0">
                <a:pos x="wd2" y="hd2"/>
              </a:cxn>
              <a:cxn ang="5400000">
                <a:pos x="wd2" y="hd2"/>
              </a:cxn>
              <a:cxn ang="10800000">
                <a:pos x="wd2" y="hd2"/>
              </a:cxn>
              <a:cxn ang="16200000">
                <a:pos x="wd2" y="hd2"/>
              </a:cxn>
            </a:cxnLst>
            <a:rect l="0" t="0" r="r" b="b"/>
            <a:pathLst>
              <a:path w="21600" h="21600" extrusionOk="0">
                <a:moveTo>
                  <a:pt x="18277" y="21600"/>
                </a:moveTo>
                <a:cubicBezTo>
                  <a:pt x="17368" y="21600"/>
                  <a:pt x="16615" y="20710"/>
                  <a:pt x="16615" y="19636"/>
                </a:cubicBezTo>
                <a:cubicBezTo>
                  <a:pt x="16615" y="18562"/>
                  <a:pt x="17368" y="17673"/>
                  <a:pt x="18277" y="17673"/>
                </a:cubicBezTo>
                <a:cubicBezTo>
                  <a:pt x="19186" y="17673"/>
                  <a:pt x="19938" y="18562"/>
                  <a:pt x="19938" y="19636"/>
                </a:cubicBezTo>
                <a:cubicBezTo>
                  <a:pt x="19938" y="20710"/>
                  <a:pt x="19186" y="21600"/>
                  <a:pt x="18277" y="21600"/>
                </a:cubicBezTo>
                <a:close/>
                <a:moveTo>
                  <a:pt x="6646" y="21600"/>
                </a:moveTo>
                <a:cubicBezTo>
                  <a:pt x="5738" y="21600"/>
                  <a:pt x="4985" y="20710"/>
                  <a:pt x="4985" y="19636"/>
                </a:cubicBezTo>
                <a:cubicBezTo>
                  <a:pt x="4985" y="18562"/>
                  <a:pt x="5738" y="17673"/>
                  <a:pt x="6646" y="17673"/>
                </a:cubicBezTo>
                <a:cubicBezTo>
                  <a:pt x="7555" y="17673"/>
                  <a:pt x="8308" y="18562"/>
                  <a:pt x="8308" y="19636"/>
                </a:cubicBezTo>
                <a:cubicBezTo>
                  <a:pt x="8308" y="20710"/>
                  <a:pt x="7555" y="21600"/>
                  <a:pt x="6646" y="21600"/>
                </a:cubicBezTo>
                <a:close/>
                <a:moveTo>
                  <a:pt x="21600" y="10800"/>
                </a:moveTo>
                <a:cubicBezTo>
                  <a:pt x="21600" y="11291"/>
                  <a:pt x="21275" y="11720"/>
                  <a:pt x="20860" y="11782"/>
                </a:cubicBezTo>
                <a:lnTo>
                  <a:pt x="7308" y="13653"/>
                </a:lnTo>
                <a:cubicBezTo>
                  <a:pt x="7373" y="14006"/>
                  <a:pt x="7477" y="14359"/>
                  <a:pt x="7477" y="14727"/>
                </a:cubicBezTo>
                <a:cubicBezTo>
                  <a:pt x="7477" y="15080"/>
                  <a:pt x="7295" y="15402"/>
                  <a:pt x="7165" y="15709"/>
                </a:cubicBezTo>
                <a:lnTo>
                  <a:pt x="19108" y="15709"/>
                </a:lnTo>
                <a:cubicBezTo>
                  <a:pt x="19562" y="15709"/>
                  <a:pt x="19938" y="16154"/>
                  <a:pt x="19938" y="16691"/>
                </a:cubicBezTo>
                <a:cubicBezTo>
                  <a:pt x="19938" y="17228"/>
                  <a:pt x="19562" y="17673"/>
                  <a:pt x="19108" y="17673"/>
                </a:cubicBezTo>
                <a:lnTo>
                  <a:pt x="5815" y="17673"/>
                </a:lnTo>
                <a:cubicBezTo>
                  <a:pt x="5361" y="17673"/>
                  <a:pt x="4985" y="17228"/>
                  <a:pt x="4985" y="16691"/>
                </a:cubicBezTo>
                <a:cubicBezTo>
                  <a:pt x="4985" y="16215"/>
                  <a:pt x="5569" y="15065"/>
                  <a:pt x="5776" y="14589"/>
                </a:cubicBezTo>
                <a:lnTo>
                  <a:pt x="3479" y="1964"/>
                </a:lnTo>
                <a:lnTo>
                  <a:pt x="831" y="1964"/>
                </a:lnTo>
                <a:cubicBezTo>
                  <a:pt x="376" y="1964"/>
                  <a:pt x="0" y="1519"/>
                  <a:pt x="0" y="982"/>
                </a:cubicBezTo>
                <a:cubicBezTo>
                  <a:pt x="0" y="445"/>
                  <a:pt x="376" y="0"/>
                  <a:pt x="831" y="0"/>
                </a:cubicBezTo>
                <a:lnTo>
                  <a:pt x="4154" y="0"/>
                </a:lnTo>
                <a:cubicBezTo>
                  <a:pt x="5024" y="0"/>
                  <a:pt x="5050" y="1227"/>
                  <a:pt x="5179" y="1964"/>
                </a:cubicBezTo>
                <a:lnTo>
                  <a:pt x="20769" y="1964"/>
                </a:lnTo>
                <a:cubicBezTo>
                  <a:pt x="21224" y="1964"/>
                  <a:pt x="21600" y="2409"/>
                  <a:pt x="21600" y="2945"/>
                </a:cubicBezTo>
                <a:cubicBezTo>
                  <a:pt x="21600" y="2945"/>
                  <a:pt x="21600" y="10800"/>
                  <a:pt x="21600" y="10800"/>
                </a:cubicBezTo>
                <a:close/>
              </a:path>
            </a:pathLst>
          </a:custGeom>
          <a:solidFill>
            <a:srgbClr val="FFFFFF"/>
          </a:solidFill>
          <a:ln w="12700" cap="flat">
            <a:noFill/>
            <a:miter lim="400000"/>
          </a:ln>
          <a:effectLst/>
        </p:spPr>
        <p:txBody>
          <a:bodyPr anchor="ctr"/>
          <a:lstStyle/>
          <a:p>
            <a:pPr algn="ctr"/>
            <a:endParaRPr/>
          </a:p>
        </p:txBody>
      </p:sp>
      <p:sp>
        <p:nvSpPr>
          <p:cNvPr id="35" name="Freeform: Shape 20"/>
          <p:cNvSpPr/>
          <p:nvPr/>
        </p:nvSpPr>
        <p:spPr>
          <a:xfrm>
            <a:off x="4374830" y="3393059"/>
            <a:ext cx="780959" cy="780944"/>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6" name="Freeform: Shape 21"/>
          <p:cNvSpPr/>
          <p:nvPr/>
        </p:nvSpPr>
        <p:spPr>
          <a:xfrm>
            <a:off x="4611336" y="3660354"/>
            <a:ext cx="307946" cy="246355"/>
          </a:xfrm>
          <a:custGeom>
            <a:avLst/>
            <a:gdLst/>
            <a:ahLst/>
            <a:cxnLst>
              <a:cxn ang="0">
                <a:pos x="wd2" y="hd2"/>
              </a:cxn>
              <a:cxn ang="5400000">
                <a:pos x="wd2" y="hd2"/>
              </a:cxn>
              <a:cxn ang="10800000">
                <a:pos x="wd2" y="hd2"/>
              </a:cxn>
              <a:cxn ang="16200000">
                <a:pos x="wd2" y="hd2"/>
              </a:cxn>
            </a:cxnLst>
            <a:rect l="0" t="0" r="r" b="b"/>
            <a:pathLst>
              <a:path w="21600" h="21600" extrusionOk="0">
                <a:moveTo>
                  <a:pt x="17280" y="13500"/>
                </a:moveTo>
                <a:lnTo>
                  <a:pt x="4320" y="13500"/>
                </a:lnTo>
                <a:lnTo>
                  <a:pt x="4320" y="2700"/>
                </a:lnTo>
                <a:lnTo>
                  <a:pt x="17280" y="2700"/>
                </a:lnTo>
                <a:cubicBezTo>
                  <a:pt x="17280" y="2700"/>
                  <a:pt x="17280" y="13500"/>
                  <a:pt x="17280" y="13500"/>
                </a:cubicBezTo>
                <a:close/>
                <a:moveTo>
                  <a:pt x="7560" y="18900"/>
                </a:moveTo>
                <a:lnTo>
                  <a:pt x="8208" y="17550"/>
                </a:lnTo>
                <a:lnTo>
                  <a:pt x="13392" y="17550"/>
                </a:lnTo>
                <a:lnTo>
                  <a:pt x="14040" y="18900"/>
                </a:lnTo>
                <a:cubicBezTo>
                  <a:pt x="14040" y="18900"/>
                  <a:pt x="7560" y="18900"/>
                  <a:pt x="7560" y="18900"/>
                </a:cubicBezTo>
                <a:close/>
                <a:moveTo>
                  <a:pt x="21334" y="18402"/>
                </a:moveTo>
                <a:cubicBezTo>
                  <a:pt x="21068" y="17901"/>
                  <a:pt x="19440" y="14850"/>
                  <a:pt x="19440" y="14850"/>
                </a:cubicBezTo>
                <a:lnTo>
                  <a:pt x="19440" y="2700"/>
                </a:lnTo>
                <a:cubicBezTo>
                  <a:pt x="19440" y="1212"/>
                  <a:pt x="18468" y="0"/>
                  <a:pt x="17280" y="0"/>
                </a:cubicBezTo>
                <a:lnTo>
                  <a:pt x="4320" y="0"/>
                </a:lnTo>
                <a:cubicBezTo>
                  <a:pt x="3131" y="0"/>
                  <a:pt x="2160" y="1212"/>
                  <a:pt x="2160" y="2700"/>
                </a:cubicBezTo>
                <a:lnTo>
                  <a:pt x="2160" y="14850"/>
                </a:lnTo>
                <a:cubicBezTo>
                  <a:pt x="2160" y="14850"/>
                  <a:pt x="532" y="17901"/>
                  <a:pt x="266" y="18402"/>
                </a:cubicBezTo>
                <a:cubicBezTo>
                  <a:pt x="0" y="18900"/>
                  <a:pt x="0" y="19188"/>
                  <a:pt x="0" y="19575"/>
                </a:cubicBezTo>
                <a:lnTo>
                  <a:pt x="0" y="20250"/>
                </a:lnTo>
                <a:cubicBezTo>
                  <a:pt x="0" y="20925"/>
                  <a:pt x="540" y="21600"/>
                  <a:pt x="1079" y="21600"/>
                </a:cubicBezTo>
                <a:lnTo>
                  <a:pt x="20521" y="21600"/>
                </a:lnTo>
                <a:cubicBezTo>
                  <a:pt x="21060" y="21600"/>
                  <a:pt x="21600" y="20925"/>
                  <a:pt x="21600" y="20250"/>
                </a:cubicBezTo>
                <a:lnTo>
                  <a:pt x="21600" y="19575"/>
                </a:lnTo>
                <a:cubicBezTo>
                  <a:pt x="21600" y="19188"/>
                  <a:pt x="21600" y="18900"/>
                  <a:pt x="21334" y="18402"/>
                </a:cubicBezTo>
                <a:close/>
              </a:path>
            </a:pathLst>
          </a:custGeom>
          <a:solidFill>
            <a:srgbClr val="FFFFFF"/>
          </a:solidFill>
          <a:ln w="12700" cap="flat">
            <a:noFill/>
            <a:miter lim="400000"/>
          </a:ln>
          <a:effectLst/>
        </p:spPr>
        <p:txBody>
          <a:bodyPr anchor="ctr"/>
          <a:lstStyle/>
          <a:p>
            <a:pPr algn="ctr"/>
            <a:endParaRPr/>
          </a:p>
        </p:txBody>
      </p:sp>
      <p:sp>
        <p:nvSpPr>
          <p:cNvPr id="33" name="Freeform: Shape 5"/>
          <p:cNvSpPr/>
          <p:nvPr/>
        </p:nvSpPr>
        <p:spPr>
          <a:xfrm>
            <a:off x="6376691" y="2265813"/>
            <a:ext cx="780937" cy="780944"/>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4" name="Freeform: Shape 25"/>
          <p:cNvSpPr/>
          <p:nvPr/>
        </p:nvSpPr>
        <p:spPr>
          <a:xfrm>
            <a:off x="6599801" y="2488927"/>
            <a:ext cx="334717" cy="334717"/>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bg1"/>
          </a:solidFill>
          <a:ln w="12700" cap="flat">
            <a:noFill/>
            <a:miter lim="400000"/>
          </a:ln>
          <a:effectLst/>
        </p:spPr>
        <p:txBody>
          <a:bodyPr anchor="ctr"/>
          <a:lstStyle/>
          <a:p>
            <a:pPr algn="ctr"/>
            <a:endParaRPr/>
          </a:p>
        </p:txBody>
      </p:sp>
      <p:sp>
        <p:nvSpPr>
          <p:cNvPr id="31" name="Freeform: Shape 14"/>
          <p:cNvSpPr/>
          <p:nvPr/>
        </p:nvSpPr>
        <p:spPr>
          <a:xfrm>
            <a:off x="5053427" y="4540042"/>
            <a:ext cx="780930" cy="780944"/>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2" name="Freeform: Shape 26"/>
          <p:cNvSpPr>
            <a:spLocks/>
          </p:cNvSpPr>
          <p:nvPr/>
        </p:nvSpPr>
        <p:spPr bwMode="auto">
          <a:xfrm>
            <a:off x="5285601" y="4770957"/>
            <a:ext cx="316582" cy="31911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anchor="ctr"/>
          <a:lstStyle/>
          <a:p>
            <a:pPr algn="ctr"/>
            <a:endParaRPr/>
          </a:p>
        </p:txBody>
      </p:sp>
      <p:sp>
        <p:nvSpPr>
          <p:cNvPr id="29" name="Freeform: Shape 17"/>
          <p:cNvSpPr/>
          <p:nvPr/>
        </p:nvSpPr>
        <p:spPr>
          <a:xfrm>
            <a:off x="5042119" y="2265803"/>
            <a:ext cx="780942" cy="780965"/>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0" name="Freeform: Shape 27"/>
          <p:cNvSpPr>
            <a:spLocks/>
          </p:cNvSpPr>
          <p:nvPr/>
        </p:nvSpPr>
        <p:spPr bwMode="auto">
          <a:xfrm>
            <a:off x="5259160" y="2493775"/>
            <a:ext cx="346851" cy="325002"/>
          </a:xfrm>
          <a:custGeom>
            <a:avLst/>
            <a:gdLst>
              <a:gd name="T0" fmla="*/ 103188 w 127"/>
              <a:gd name="T1" fmla="*/ 34925 h 119"/>
              <a:gd name="T2" fmla="*/ 41275 w 127"/>
              <a:gd name="T3" fmla="*/ 71437 h 119"/>
              <a:gd name="T4" fmla="*/ 0 w 127"/>
              <a:gd name="T5" fmla="*/ 41275 h 119"/>
              <a:gd name="T6" fmla="*/ 61913 w 127"/>
              <a:gd name="T7" fmla="*/ 0 h 119"/>
              <a:gd name="T8" fmla="*/ 103188 w 127"/>
              <a:gd name="T9" fmla="*/ 34925 h 119"/>
              <a:gd name="T10" fmla="*/ 103188 w 127"/>
              <a:gd name="T11" fmla="*/ 109537 h 119"/>
              <a:gd name="T12" fmla="*/ 61913 w 127"/>
              <a:gd name="T13" fmla="*/ 144462 h 119"/>
              <a:gd name="T14" fmla="*/ 0 w 127"/>
              <a:gd name="T15" fmla="*/ 106362 h 119"/>
              <a:gd name="T16" fmla="*/ 41275 w 127"/>
              <a:gd name="T17" fmla="*/ 71437 h 119"/>
              <a:gd name="T18" fmla="*/ 103188 w 127"/>
              <a:gd name="T19" fmla="*/ 109537 h 119"/>
              <a:gd name="T20" fmla="*/ 160338 w 127"/>
              <a:gd name="T21" fmla="*/ 153987 h 119"/>
              <a:gd name="T22" fmla="*/ 103188 w 127"/>
              <a:gd name="T23" fmla="*/ 188912 h 119"/>
              <a:gd name="T24" fmla="*/ 103188 w 127"/>
              <a:gd name="T25" fmla="*/ 188912 h 119"/>
              <a:gd name="T26" fmla="*/ 103188 w 127"/>
              <a:gd name="T27" fmla="*/ 188912 h 119"/>
              <a:gd name="T28" fmla="*/ 103188 w 127"/>
              <a:gd name="T29" fmla="*/ 188912 h 119"/>
              <a:gd name="T30" fmla="*/ 103188 w 127"/>
              <a:gd name="T31" fmla="*/ 188912 h 119"/>
              <a:gd name="T32" fmla="*/ 41275 w 127"/>
              <a:gd name="T33" fmla="*/ 153987 h 119"/>
              <a:gd name="T34" fmla="*/ 41275 w 127"/>
              <a:gd name="T35" fmla="*/ 141287 h 119"/>
              <a:gd name="T36" fmla="*/ 61913 w 127"/>
              <a:gd name="T37" fmla="*/ 150812 h 119"/>
              <a:gd name="T38" fmla="*/ 103188 w 127"/>
              <a:gd name="T39" fmla="*/ 117475 h 119"/>
              <a:gd name="T40" fmla="*/ 103188 w 127"/>
              <a:gd name="T41" fmla="*/ 117475 h 119"/>
              <a:gd name="T42" fmla="*/ 103188 w 127"/>
              <a:gd name="T43" fmla="*/ 117475 h 119"/>
              <a:gd name="T44" fmla="*/ 103188 w 127"/>
              <a:gd name="T45" fmla="*/ 117475 h 119"/>
              <a:gd name="T46" fmla="*/ 103188 w 127"/>
              <a:gd name="T47" fmla="*/ 117475 h 119"/>
              <a:gd name="T48" fmla="*/ 144463 w 127"/>
              <a:gd name="T49" fmla="*/ 150812 h 119"/>
              <a:gd name="T50" fmla="*/ 160338 w 127"/>
              <a:gd name="T51" fmla="*/ 141287 h 119"/>
              <a:gd name="T52" fmla="*/ 160338 w 127"/>
              <a:gd name="T53" fmla="*/ 153987 h 119"/>
              <a:gd name="T54" fmla="*/ 201613 w 127"/>
              <a:gd name="T55" fmla="*/ 41275 h 119"/>
              <a:gd name="T56" fmla="*/ 160338 w 127"/>
              <a:gd name="T57" fmla="*/ 71437 h 119"/>
              <a:gd name="T58" fmla="*/ 103188 w 127"/>
              <a:gd name="T59" fmla="*/ 34925 h 119"/>
              <a:gd name="T60" fmla="*/ 144463 w 127"/>
              <a:gd name="T61" fmla="*/ 0 h 119"/>
              <a:gd name="T62" fmla="*/ 201613 w 127"/>
              <a:gd name="T63" fmla="*/ 41275 h 119"/>
              <a:gd name="T64" fmla="*/ 201613 w 127"/>
              <a:gd name="T65" fmla="*/ 106362 h 119"/>
              <a:gd name="T66" fmla="*/ 144463 w 127"/>
              <a:gd name="T67" fmla="*/ 144462 h 119"/>
              <a:gd name="T68" fmla="*/ 103188 w 127"/>
              <a:gd name="T69" fmla="*/ 109537 h 119"/>
              <a:gd name="T70" fmla="*/ 160338 w 127"/>
              <a:gd name="T71" fmla="*/ 71437 h 119"/>
              <a:gd name="T72" fmla="*/ 201613 w 127"/>
              <a:gd name="T73" fmla="*/ 106362 h 1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26" y="97"/>
                </a:lnTo>
                <a:lnTo>
                  <a:pt x="26" y="89"/>
                </a:lnTo>
                <a:lnTo>
                  <a:pt x="39" y="95"/>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a:noFill/>
          </a:ln>
        </p:spPr>
        <p:txBody>
          <a:bodyPr anchor="ctr"/>
          <a:lstStyle/>
          <a:p>
            <a:pPr algn="ctr"/>
            <a:endParaRPr/>
          </a:p>
        </p:txBody>
      </p:sp>
      <p:grpSp>
        <p:nvGrpSpPr>
          <p:cNvPr id="41" name="组合 40"/>
          <p:cNvGrpSpPr/>
          <p:nvPr/>
        </p:nvGrpSpPr>
        <p:grpSpPr>
          <a:xfrm>
            <a:off x="7445754" y="2199861"/>
            <a:ext cx="3864667" cy="784547"/>
            <a:chOff x="874711" y="3391863"/>
            <a:chExt cx="3864667" cy="784547"/>
          </a:xfrm>
        </p:grpSpPr>
        <p:sp>
          <p:nvSpPr>
            <p:cNvPr id="42" name="矩形 41">
              <a:extLst>
                <a:ext uri="{FF2B5EF4-FFF2-40B4-BE49-F238E27FC236}">
                  <a16:creationId xmlns:a16="http://schemas.microsoft.com/office/drawing/2014/main" id="{E3EB1709-6D20-4440-8800-976CC5E9712E}"/>
                </a:ext>
              </a:extLst>
            </p:cNvPr>
            <p:cNvSpPr/>
            <p:nvPr/>
          </p:nvSpPr>
          <p:spPr>
            <a:xfrm>
              <a:off x="874711" y="3677812"/>
              <a:ext cx="3864667" cy="498598"/>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3" name="矩形 42">
              <a:extLst>
                <a:ext uri="{FF2B5EF4-FFF2-40B4-BE49-F238E27FC236}">
                  <a16:creationId xmlns:a16="http://schemas.microsoft.com/office/drawing/2014/main" id="{CBCE2F27-1948-4AAF-B7D2-B7B4F23C2784}"/>
                </a:ext>
              </a:extLst>
            </p:cNvPr>
            <p:cNvSpPr/>
            <p:nvPr/>
          </p:nvSpPr>
          <p:spPr>
            <a:xfrm>
              <a:off x="874712" y="3391863"/>
              <a:ext cx="2241974" cy="328551"/>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chemeClr val="tx1">
                      <a:lumMod val="75000"/>
                      <a:lumOff val="25000"/>
                    </a:schemeClr>
                  </a:solidFill>
                </a:rPr>
                <a:t>标题文字添加</a:t>
              </a:r>
            </a:p>
          </p:txBody>
        </p:sp>
      </p:grpSp>
      <p:grpSp>
        <p:nvGrpSpPr>
          <p:cNvPr id="44" name="组合 43"/>
          <p:cNvGrpSpPr/>
          <p:nvPr/>
        </p:nvGrpSpPr>
        <p:grpSpPr>
          <a:xfrm>
            <a:off x="7445754" y="4535840"/>
            <a:ext cx="3864667" cy="784547"/>
            <a:chOff x="874711" y="3391863"/>
            <a:chExt cx="3864667" cy="784547"/>
          </a:xfrm>
        </p:grpSpPr>
        <p:sp>
          <p:nvSpPr>
            <p:cNvPr id="45" name="矩形 44">
              <a:extLst>
                <a:ext uri="{FF2B5EF4-FFF2-40B4-BE49-F238E27FC236}">
                  <a16:creationId xmlns:a16="http://schemas.microsoft.com/office/drawing/2014/main" id="{E3EB1709-6D20-4440-8800-976CC5E9712E}"/>
                </a:ext>
              </a:extLst>
            </p:cNvPr>
            <p:cNvSpPr/>
            <p:nvPr/>
          </p:nvSpPr>
          <p:spPr>
            <a:xfrm>
              <a:off x="874711" y="3677812"/>
              <a:ext cx="3864667" cy="498598"/>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6" name="矩形 45">
              <a:extLst>
                <a:ext uri="{FF2B5EF4-FFF2-40B4-BE49-F238E27FC236}">
                  <a16:creationId xmlns:a16="http://schemas.microsoft.com/office/drawing/2014/main" id="{CBCE2F27-1948-4AAF-B7D2-B7B4F23C2784}"/>
                </a:ext>
              </a:extLst>
            </p:cNvPr>
            <p:cNvSpPr/>
            <p:nvPr/>
          </p:nvSpPr>
          <p:spPr>
            <a:xfrm>
              <a:off x="874712" y="3391863"/>
              <a:ext cx="2241974" cy="328551"/>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chemeClr val="tx1">
                      <a:lumMod val="75000"/>
                      <a:lumOff val="25000"/>
                    </a:schemeClr>
                  </a:solidFill>
                </a:rPr>
                <a:t>标题文字添加</a:t>
              </a:r>
            </a:p>
          </p:txBody>
        </p:sp>
      </p:grpSp>
      <p:grpSp>
        <p:nvGrpSpPr>
          <p:cNvPr id="47" name="组合 46"/>
          <p:cNvGrpSpPr/>
          <p:nvPr/>
        </p:nvGrpSpPr>
        <p:grpSpPr>
          <a:xfrm>
            <a:off x="8026779" y="3337045"/>
            <a:ext cx="3283642" cy="784547"/>
            <a:chOff x="874711" y="3391863"/>
            <a:chExt cx="3283642" cy="784547"/>
          </a:xfrm>
        </p:grpSpPr>
        <p:sp>
          <p:nvSpPr>
            <p:cNvPr id="48" name="矩形 47">
              <a:extLst>
                <a:ext uri="{FF2B5EF4-FFF2-40B4-BE49-F238E27FC236}">
                  <a16:creationId xmlns:a16="http://schemas.microsoft.com/office/drawing/2014/main" id="{E3EB1709-6D20-4440-8800-976CC5E9712E}"/>
                </a:ext>
              </a:extLst>
            </p:cNvPr>
            <p:cNvSpPr/>
            <p:nvPr/>
          </p:nvSpPr>
          <p:spPr>
            <a:xfrm>
              <a:off x="874711" y="3677812"/>
              <a:ext cx="3283642" cy="498598"/>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a:t>
              </a:r>
              <a:r>
                <a:rPr lang="zh-CN" altLang="en-US" sz="1100" dirty="0" smtClean="0">
                  <a:solidFill>
                    <a:schemeClr val="tx1">
                      <a:lumMod val="50000"/>
                      <a:lumOff val="50000"/>
                    </a:schemeClr>
                  </a:solidFill>
                </a:rPr>
                <a:t>胶片</a:t>
              </a:r>
              <a:endParaRPr lang="zh-CN" altLang="en-US" sz="1100" dirty="0">
                <a:solidFill>
                  <a:schemeClr val="tx1">
                    <a:lumMod val="50000"/>
                    <a:lumOff val="50000"/>
                  </a:schemeClr>
                </a:solidFill>
              </a:endParaRPr>
            </a:p>
          </p:txBody>
        </p:sp>
        <p:sp>
          <p:nvSpPr>
            <p:cNvPr id="49" name="矩形 48">
              <a:extLst>
                <a:ext uri="{FF2B5EF4-FFF2-40B4-BE49-F238E27FC236}">
                  <a16:creationId xmlns:a16="http://schemas.microsoft.com/office/drawing/2014/main" id="{CBCE2F27-1948-4AAF-B7D2-B7B4F23C2784}"/>
                </a:ext>
              </a:extLst>
            </p:cNvPr>
            <p:cNvSpPr/>
            <p:nvPr/>
          </p:nvSpPr>
          <p:spPr>
            <a:xfrm>
              <a:off x="874712" y="3391863"/>
              <a:ext cx="2241974" cy="328551"/>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chemeClr val="tx1">
                      <a:lumMod val="75000"/>
                      <a:lumOff val="25000"/>
                    </a:schemeClr>
                  </a:solidFill>
                </a:rPr>
                <a:t>标题文字添加</a:t>
              </a:r>
            </a:p>
          </p:txBody>
        </p:sp>
      </p:grpSp>
      <p:grpSp>
        <p:nvGrpSpPr>
          <p:cNvPr id="50" name="组合 49"/>
          <p:cNvGrpSpPr/>
          <p:nvPr/>
        </p:nvGrpSpPr>
        <p:grpSpPr>
          <a:xfrm>
            <a:off x="919081" y="2199861"/>
            <a:ext cx="3864667" cy="784547"/>
            <a:chOff x="874711" y="3391863"/>
            <a:chExt cx="3864667" cy="784547"/>
          </a:xfrm>
        </p:grpSpPr>
        <p:sp>
          <p:nvSpPr>
            <p:cNvPr id="51" name="矩形 50">
              <a:extLst>
                <a:ext uri="{FF2B5EF4-FFF2-40B4-BE49-F238E27FC236}">
                  <a16:creationId xmlns:a16="http://schemas.microsoft.com/office/drawing/2014/main" id="{E3EB1709-6D20-4440-8800-976CC5E9712E}"/>
                </a:ext>
              </a:extLst>
            </p:cNvPr>
            <p:cNvSpPr/>
            <p:nvPr/>
          </p:nvSpPr>
          <p:spPr>
            <a:xfrm>
              <a:off x="874711" y="3677812"/>
              <a:ext cx="3864667" cy="4985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52" name="矩形 51">
              <a:extLst>
                <a:ext uri="{FF2B5EF4-FFF2-40B4-BE49-F238E27FC236}">
                  <a16:creationId xmlns:a16="http://schemas.microsoft.com/office/drawing/2014/main" id="{CBCE2F27-1948-4AAF-B7D2-B7B4F23C2784}"/>
                </a:ext>
              </a:extLst>
            </p:cNvPr>
            <p:cNvSpPr/>
            <p:nvPr/>
          </p:nvSpPr>
          <p:spPr>
            <a:xfrm>
              <a:off x="2497404" y="3391863"/>
              <a:ext cx="2241974" cy="3508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a:solidFill>
                    <a:schemeClr val="tx1">
                      <a:lumMod val="75000"/>
                      <a:lumOff val="25000"/>
                    </a:schemeClr>
                  </a:solidFill>
                </a:rPr>
                <a:t>标题文字添加</a:t>
              </a:r>
            </a:p>
          </p:txBody>
        </p:sp>
      </p:grpSp>
      <p:grpSp>
        <p:nvGrpSpPr>
          <p:cNvPr id="53" name="组合 52"/>
          <p:cNvGrpSpPr/>
          <p:nvPr/>
        </p:nvGrpSpPr>
        <p:grpSpPr>
          <a:xfrm>
            <a:off x="919081" y="4535840"/>
            <a:ext cx="3864667" cy="784547"/>
            <a:chOff x="874711" y="3391863"/>
            <a:chExt cx="3864667" cy="784547"/>
          </a:xfrm>
        </p:grpSpPr>
        <p:sp>
          <p:nvSpPr>
            <p:cNvPr id="54" name="矩形 53">
              <a:extLst>
                <a:ext uri="{FF2B5EF4-FFF2-40B4-BE49-F238E27FC236}">
                  <a16:creationId xmlns:a16="http://schemas.microsoft.com/office/drawing/2014/main" id="{E3EB1709-6D20-4440-8800-976CC5E9712E}"/>
                </a:ext>
              </a:extLst>
            </p:cNvPr>
            <p:cNvSpPr/>
            <p:nvPr/>
          </p:nvSpPr>
          <p:spPr>
            <a:xfrm>
              <a:off x="874711" y="3677812"/>
              <a:ext cx="3864667" cy="4985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55" name="矩形 54">
              <a:extLst>
                <a:ext uri="{FF2B5EF4-FFF2-40B4-BE49-F238E27FC236}">
                  <a16:creationId xmlns:a16="http://schemas.microsoft.com/office/drawing/2014/main" id="{CBCE2F27-1948-4AAF-B7D2-B7B4F23C2784}"/>
                </a:ext>
              </a:extLst>
            </p:cNvPr>
            <p:cNvSpPr/>
            <p:nvPr/>
          </p:nvSpPr>
          <p:spPr>
            <a:xfrm>
              <a:off x="2497404" y="3391863"/>
              <a:ext cx="2241974" cy="3508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a:solidFill>
                    <a:schemeClr val="tx1">
                      <a:lumMod val="75000"/>
                      <a:lumOff val="25000"/>
                    </a:schemeClr>
                  </a:solidFill>
                </a:rPr>
                <a:t>标题文字添加</a:t>
              </a:r>
            </a:p>
          </p:txBody>
        </p:sp>
      </p:grpSp>
      <p:grpSp>
        <p:nvGrpSpPr>
          <p:cNvPr id="56" name="组合 55"/>
          <p:cNvGrpSpPr/>
          <p:nvPr/>
        </p:nvGrpSpPr>
        <p:grpSpPr>
          <a:xfrm>
            <a:off x="919081" y="3337045"/>
            <a:ext cx="3283642" cy="784547"/>
            <a:chOff x="874711" y="3391863"/>
            <a:chExt cx="3283642" cy="784547"/>
          </a:xfrm>
        </p:grpSpPr>
        <p:sp>
          <p:nvSpPr>
            <p:cNvPr id="57" name="矩形 56">
              <a:extLst>
                <a:ext uri="{FF2B5EF4-FFF2-40B4-BE49-F238E27FC236}">
                  <a16:creationId xmlns:a16="http://schemas.microsoft.com/office/drawing/2014/main" id="{E3EB1709-6D20-4440-8800-976CC5E9712E}"/>
                </a:ext>
              </a:extLst>
            </p:cNvPr>
            <p:cNvSpPr/>
            <p:nvPr/>
          </p:nvSpPr>
          <p:spPr>
            <a:xfrm>
              <a:off x="874711" y="3677812"/>
              <a:ext cx="3283642" cy="4985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50000"/>
                      <a:lumOff val="50000"/>
                    </a:schemeClr>
                  </a:solidFill>
                </a:rPr>
                <a:t>用户可以在投影仪或者计算机上进行演示也可以将演示文稿打印出来制作成</a:t>
              </a:r>
              <a:r>
                <a:rPr lang="zh-CN" altLang="en-US" sz="1100" dirty="0" smtClean="0">
                  <a:solidFill>
                    <a:schemeClr val="tx1">
                      <a:lumMod val="50000"/>
                      <a:lumOff val="50000"/>
                    </a:schemeClr>
                  </a:solidFill>
                </a:rPr>
                <a:t>胶片</a:t>
              </a:r>
              <a:endParaRPr lang="zh-CN" altLang="en-US" sz="1100" dirty="0">
                <a:solidFill>
                  <a:schemeClr val="tx1">
                    <a:lumMod val="50000"/>
                    <a:lumOff val="50000"/>
                  </a:schemeClr>
                </a:solidFill>
              </a:endParaRPr>
            </a:p>
          </p:txBody>
        </p:sp>
        <p:sp>
          <p:nvSpPr>
            <p:cNvPr id="58" name="矩形 57">
              <a:extLst>
                <a:ext uri="{FF2B5EF4-FFF2-40B4-BE49-F238E27FC236}">
                  <a16:creationId xmlns:a16="http://schemas.microsoft.com/office/drawing/2014/main" id="{CBCE2F27-1948-4AAF-B7D2-B7B4F23C2784}"/>
                </a:ext>
              </a:extLst>
            </p:cNvPr>
            <p:cNvSpPr/>
            <p:nvPr/>
          </p:nvSpPr>
          <p:spPr>
            <a:xfrm>
              <a:off x="1916379" y="3391863"/>
              <a:ext cx="2241974" cy="35086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a:solidFill>
                    <a:schemeClr val="tx1">
                      <a:lumMod val="75000"/>
                      <a:lumOff val="25000"/>
                    </a:schemeClr>
                  </a:solidFill>
                </a:rPr>
                <a:t>标题文字添加</a:t>
              </a:r>
            </a:p>
          </p:txBody>
        </p:sp>
      </p:grpSp>
      <p:grpSp>
        <p:nvGrpSpPr>
          <p:cNvPr id="59" name="组合 58"/>
          <p:cNvGrpSpPr/>
          <p:nvPr/>
        </p:nvGrpSpPr>
        <p:grpSpPr>
          <a:xfrm>
            <a:off x="876622" y="365759"/>
            <a:ext cx="934836" cy="547035"/>
            <a:chOff x="681733" y="299449"/>
            <a:chExt cx="1084923" cy="634861"/>
          </a:xfrm>
        </p:grpSpPr>
        <p:sp>
          <p:nvSpPr>
            <p:cNvPr id="60" name="圆角矩形 59"/>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2" name="直接连接符 61"/>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35957937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750" fill="hold"/>
                                        <p:tgtEl>
                                          <p:spTgt spid="39"/>
                                        </p:tgtEl>
                                        <p:attrNameLst>
                                          <p:attrName>ppt_w</p:attrName>
                                        </p:attrNameLst>
                                      </p:cBhvr>
                                      <p:tavLst>
                                        <p:tav tm="0">
                                          <p:val>
                                            <p:fltVal val="0"/>
                                          </p:val>
                                        </p:tav>
                                        <p:tav tm="100000">
                                          <p:val>
                                            <p:strVal val="#ppt_w"/>
                                          </p:val>
                                        </p:tav>
                                      </p:tavLst>
                                    </p:anim>
                                    <p:anim calcmode="lin" valueType="num">
                                      <p:cBhvr>
                                        <p:cTn id="15" dur="750" fill="hold"/>
                                        <p:tgtEl>
                                          <p:spTgt spid="39"/>
                                        </p:tgtEl>
                                        <p:attrNameLst>
                                          <p:attrName>ppt_h</p:attrName>
                                        </p:attrNameLst>
                                      </p:cBhvr>
                                      <p:tavLst>
                                        <p:tav tm="0">
                                          <p:val>
                                            <p:fltVal val="0"/>
                                          </p:val>
                                        </p:tav>
                                        <p:tav tm="100000">
                                          <p:val>
                                            <p:strVal val="#ppt_h"/>
                                          </p:val>
                                        </p:tav>
                                      </p:tavLst>
                                    </p:anim>
                                    <p:animEffect transition="in" filter="fade">
                                      <p:cBhvr>
                                        <p:cTn id="16" dur="750"/>
                                        <p:tgtEl>
                                          <p:spTgt spid="3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750" fill="hold"/>
                                        <p:tgtEl>
                                          <p:spTgt spid="40"/>
                                        </p:tgtEl>
                                        <p:attrNameLst>
                                          <p:attrName>ppt_w</p:attrName>
                                        </p:attrNameLst>
                                      </p:cBhvr>
                                      <p:tavLst>
                                        <p:tav tm="0">
                                          <p:val>
                                            <p:fltVal val="0"/>
                                          </p:val>
                                        </p:tav>
                                        <p:tav tm="100000">
                                          <p:val>
                                            <p:strVal val="#ppt_w"/>
                                          </p:val>
                                        </p:tav>
                                      </p:tavLst>
                                    </p:anim>
                                    <p:anim calcmode="lin" valueType="num">
                                      <p:cBhvr>
                                        <p:cTn id="20" dur="750" fill="hold"/>
                                        <p:tgtEl>
                                          <p:spTgt spid="40"/>
                                        </p:tgtEl>
                                        <p:attrNameLst>
                                          <p:attrName>ppt_h</p:attrName>
                                        </p:attrNameLst>
                                      </p:cBhvr>
                                      <p:tavLst>
                                        <p:tav tm="0">
                                          <p:val>
                                            <p:fltVal val="0"/>
                                          </p:val>
                                        </p:tav>
                                        <p:tav tm="100000">
                                          <p:val>
                                            <p:strVal val="#ppt_h"/>
                                          </p:val>
                                        </p:tav>
                                      </p:tavLst>
                                    </p:anim>
                                    <p:animEffect transition="in" filter="fade">
                                      <p:cBhvr>
                                        <p:cTn id="21" dur="750"/>
                                        <p:tgtEl>
                                          <p:spTgt spid="4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750" fill="hold"/>
                                        <p:tgtEl>
                                          <p:spTgt spid="37"/>
                                        </p:tgtEl>
                                        <p:attrNameLst>
                                          <p:attrName>ppt_w</p:attrName>
                                        </p:attrNameLst>
                                      </p:cBhvr>
                                      <p:tavLst>
                                        <p:tav tm="0">
                                          <p:val>
                                            <p:fltVal val="0"/>
                                          </p:val>
                                        </p:tav>
                                        <p:tav tm="100000">
                                          <p:val>
                                            <p:strVal val="#ppt_w"/>
                                          </p:val>
                                        </p:tav>
                                      </p:tavLst>
                                    </p:anim>
                                    <p:anim calcmode="lin" valueType="num">
                                      <p:cBhvr>
                                        <p:cTn id="25" dur="750" fill="hold"/>
                                        <p:tgtEl>
                                          <p:spTgt spid="37"/>
                                        </p:tgtEl>
                                        <p:attrNameLst>
                                          <p:attrName>ppt_h</p:attrName>
                                        </p:attrNameLst>
                                      </p:cBhvr>
                                      <p:tavLst>
                                        <p:tav tm="0">
                                          <p:val>
                                            <p:fltVal val="0"/>
                                          </p:val>
                                        </p:tav>
                                        <p:tav tm="100000">
                                          <p:val>
                                            <p:strVal val="#ppt_h"/>
                                          </p:val>
                                        </p:tav>
                                      </p:tavLst>
                                    </p:anim>
                                    <p:animEffect transition="in" filter="fade">
                                      <p:cBhvr>
                                        <p:cTn id="26" dur="750"/>
                                        <p:tgtEl>
                                          <p:spTgt spid="3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750" fill="hold"/>
                                        <p:tgtEl>
                                          <p:spTgt spid="38"/>
                                        </p:tgtEl>
                                        <p:attrNameLst>
                                          <p:attrName>ppt_w</p:attrName>
                                        </p:attrNameLst>
                                      </p:cBhvr>
                                      <p:tavLst>
                                        <p:tav tm="0">
                                          <p:val>
                                            <p:fltVal val="0"/>
                                          </p:val>
                                        </p:tav>
                                        <p:tav tm="100000">
                                          <p:val>
                                            <p:strVal val="#ppt_w"/>
                                          </p:val>
                                        </p:tav>
                                      </p:tavLst>
                                    </p:anim>
                                    <p:anim calcmode="lin" valueType="num">
                                      <p:cBhvr>
                                        <p:cTn id="30" dur="750" fill="hold"/>
                                        <p:tgtEl>
                                          <p:spTgt spid="38"/>
                                        </p:tgtEl>
                                        <p:attrNameLst>
                                          <p:attrName>ppt_h</p:attrName>
                                        </p:attrNameLst>
                                      </p:cBhvr>
                                      <p:tavLst>
                                        <p:tav tm="0">
                                          <p:val>
                                            <p:fltVal val="0"/>
                                          </p:val>
                                        </p:tav>
                                        <p:tav tm="100000">
                                          <p:val>
                                            <p:strVal val="#ppt_h"/>
                                          </p:val>
                                        </p:tav>
                                      </p:tavLst>
                                    </p:anim>
                                    <p:animEffect transition="in" filter="fade">
                                      <p:cBhvr>
                                        <p:cTn id="31" dur="75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750" fill="hold"/>
                                        <p:tgtEl>
                                          <p:spTgt spid="35"/>
                                        </p:tgtEl>
                                        <p:attrNameLst>
                                          <p:attrName>ppt_w</p:attrName>
                                        </p:attrNameLst>
                                      </p:cBhvr>
                                      <p:tavLst>
                                        <p:tav tm="0">
                                          <p:val>
                                            <p:fltVal val="0"/>
                                          </p:val>
                                        </p:tav>
                                        <p:tav tm="100000">
                                          <p:val>
                                            <p:strVal val="#ppt_w"/>
                                          </p:val>
                                        </p:tav>
                                      </p:tavLst>
                                    </p:anim>
                                    <p:anim calcmode="lin" valueType="num">
                                      <p:cBhvr>
                                        <p:cTn id="35" dur="750" fill="hold"/>
                                        <p:tgtEl>
                                          <p:spTgt spid="35"/>
                                        </p:tgtEl>
                                        <p:attrNameLst>
                                          <p:attrName>ppt_h</p:attrName>
                                        </p:attrNameLst>
                                      </p:cBhvr>
                                      <p:tavLst>
                                        <p:tav tm="0">
                                          <p:val>
                                            <p:fltVal val="0"/>
                                          </p:val>
                                        </p:tav>
                                        <p:tav tm="100000">
                                          <p:val>
                                            <p:strVal val="#ppt_h"/>
                                          </p:val>
                                        </p:tav>
                                      </p:tavLst>
                                    </p:anim>
                                    <p:animEffect transition="in" filter="fade">
                                      <p:cBhvr>
                                        <p:cTn id="36" dur="750"/>
                                        <p:tgtEl>
                                          <p:spTgt spid="35"/>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750" fill="hold"/>
                                        <p:tgtEl>
                                          <p:spTgt spid="36"/>
                                        </p:tgtEl>
                                        <p:attrNameLst>
                                          <p:attrName>ppt_w</p:attrName>
                                        </p:attrNameLst>
                                      </p:cBhvr>
                                      <p:tavLst>
                                        <p:tav tm="0">
                                          <p:val>
                                            <p:fltVal val="0"/>
                                          </p:val>
                                        </p:tav>
                                        <p:tav tm="100000">
                                          <p:val>
                                            <p:strVal val="#ppt_w"/>
                                          </p:val>
                                        </p:tav>
                                      </p:tavLst>
                                    </p:anim>
                                    <p:anim calcmode="lin" valueType="num">
                                      <p:cBhvr>
                                        <p:cTn id="40" dur="750" fill="hold"/>
                                        <p:tgtEl>
                                          <p:spTgt spid="36"/>
                                        </p:tgtEl>
                                        <p:attrNameLst>
                                          <p:attrName>ppt_h</p:attrName>
                                        </p:attrNameLst>
                                      </p:cBhvr>
                                      <p:tavLst>
                                        <p:tav tm="0">
                                          <p:val>
                                            <p:fltVal val="0"/>
                                          </p:val>
                                        </p:tav>
                                        <p:tav tm="100000">
                                          <p:val>
                                            <p:strVal val="#ppt_h"/>
                                          </p:val>
                                        </p:tav>
                                      </p:tavLst>
                                    </p:anim>
                                    <p:animEffect transition="in" filter="fade">
                                      <p:cBhvr>
                                        <p:cTn id="41" dur="750"/>
                                        <p:tgtEl>
                                          <p:spTgt spid="3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p:cTn id="44" dur="750" fill="hold"/>
                                        <p:tgtEl>
                                          <p:spTgt spid="33"/>
                                        </p:tgtEl>
                                        <p:attrNameLst>
                                          <p:attrName>ppt_w</p:attrName>
                                        </p:attrNameLst>
                                      </p:cBhvr>
                                      <p:tavLst>
                                        <p:tav tm="0">
                                          <p:val>
                                            <p:fltVal val="0"/>
                                          </p:val>
                                        </p:tav>
                                        <p:tav tm="100000">
                                          <p:val>
                                            <p:strVal val="#ppt_w"/>
                                          </p:val>
                                        </p:tav>
                                      </p:tavLst>
                                    </p:anim>
                                    <p:anim calcmode="lin" valueType="num">
                                      <p:cBhvr>
                                        <p:cTn id="45" dur="750" fill="hold"/>
                                        <p:tgtEl>
                                          <p:spTgt spid="33"/>
                                        </p:tgtEl>
                                        <p:attrNameLst>
                                          <p:attrName>ppt_h</p:attrName>
                                        </p:attrNameLst>
                                      </p:cBhvr>
                                      <p:tavLst>
                                        <p:tav tm="0">
                                          <p:val>
                                            <p:fltVal val="0"/>
                                          </p:val>
                                        </p:tav>
                                        <p:tav tm="100000">
                                          <p:val>
                                            <p:strVal val="#ppt_h"/>
                                          </p:val>
                                        </p:tav>
                                      </p:tavLst>
                                    </p:anim>
                                    <p:animEffect transition="in" filter="fade">
                                      <p:cBhvr>
                                        <p:cTn id="46" dur="750"/>
                                        <p:tgtEl>
                                          <p:spTgt spid="33"/>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750" fill="hold"/>
                                        <p:tgtEl>
                                          <p:spTgt spid="34"/>
                                        </p:tgtEl>
                                        <p:attrNameLst>
                                          <p:attrName>ppt_w</p:attrName>
                                        </p:attrNameLst>
                                      </p:cBhvr>
                                      <p:tavLst>
                                        <p:tav tm="0">
                                          <p:val>
                                            <p:fltVal val="0"/>
                                          </p:val>
                                        </p:tav>
                                        <p:tav tm="100000">
                                          <p:val>
                                            <p:strVal val="#ppt_w"/>
                                          </p:val>
                                        </p:tav>
                                      </p:tavLst>
                                    </p:anim>
                                    <p:anim calcmode="lin" valueType="num">
                                      <p:cBhvr>
                                        <p:cTn id="50" dur="750" fill="hold"/>
                                        <p:tgtEl>
                                          <p:spTgt spid="34"/>
                                        </p:tgtEl>
                                        <p:attrNameLst>
                                          <p:attrName>ppt_h</p:attrName>
                                        </p:attrNameLst>
                                      </p:cBhvr>
                                      <p:tavLst>
                                        <p:tav tm="0">
                                          <p:val>
                                            <p:fltVal val="0"/>
                                          </p:val>
                                        </p:tav>
                                        <p:tav tm="100000">
                                          <p:val>
                                            <p:strVal val="#ppt_h"/>
                                          </p:val>
                                        </p:tav>
                                      </p:tavLst>
                                    </p:anim>
                                    <p:animEffect transition="in" filter="fade">
                                      <p:cBhvr>
                                        <p:cTn id="51" dur="750"/>
                                        <p:tgtEl>
                                          <p:spTgt spid="3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750" fill="hold"/>
                                        <p:tgtEl>
                                          <p:spTgt spid="31"/>
                                        </p:tgtEl>
                                        <p:attrNameLst>
                                          <p:attrName>ppt_w</p:attrName>
                                        </p:attrNameLst>
                                      </p:cBhvr>
                                      <p:tavLst>
                                        <p:tav tm="0">
                                          <p:val>
                                            <p:fltVal val="0"/>
                                          </p:val>
                                        </p:tav>
                                        <p:tav tm="100000">
                                          <p:val>
                                            <p:strVal val="#ppt_w"/>
                                          </p:val>
                                        </p:tav>
                                      </p:tavLst>
                                    </p:anim>
                                    <p:anim calcmode="lin" valueType="num">
                                      <p:cBhvr>
                                        <p:cTn id="55" dur="750" fill="hold"/>
                                        <p:tgtEl>
                                          <p:spTgt spid="31"/>
                                        </p:tgtEl>
                                        <p:attrNameLst>
                                          <p:attrName>ppt_h</p:attrName>
                                        </p:attrNameLst>
                                      </p:cBhvr>
                                      <p:tavLst>
                                        <p:tav tm="0">
                                          <p:val>
                                            <p:fltVal val="0"/>
                                          </p:val>
                                        </p:tav>
                                        <p:tav tm="100000">
                                          <p:val>
                                            <p:strVal val="#ppt_h"/>
                                          </p:val>
                                        </p:tav>
                                      </p:tavLst>
                                    </p:anim>
                                    <p:animEffect transition="in" filter="fade">
                                      <p:cBhvr>
                                        <p:cTn id="56" dur="750"/>
                                        <p:tgtEl>
                                          <p:spTgt spid="3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750" fill="hold"/>
                                        <p:tgtEl>
                                          <p:spTgt spid="32"/>
                                        </p:tgtEl>
                                        <p:attrNameLst>
                                          <p:attrName>ppt_w</p:attrName>
                                        </p:attrNameLst>
                                      </p:cBhvr>
                                      <p:tavLst>
                                        <p:tav tm="0">
                                          <p:val>
                                            <p:fltVal val="0"/>
                                          </p:val>
                                        </p:tav>
                                        <p:tav tm="100000">
                                          <p:val>
                                            <p:strVal val="#ppt_w"/>
                                          </p:val>
                                        </p:tav>
                                      </p:tavLst>
                                    </p:anim>
                                    <p:anim calcmode="lin" valueType="num">
                                      <p:cBhvr>
                                        <p:cTn id="60" dur="750" fill="hold"/>
                                        <p:tgtEl>
                                          <p:spTgt spid="32"/>
                                        </p:tgtEl>
                                        <p:attrNameLst>
                                          <p:attrName>ppt_h</p:attrName>
                                        </p:attrNameLst>
                                      </p:cBhvr>
                                      <p:tavLst>
                                        <p:tav tm="0">
                                          <p:val>
                                            <p:fltVal val="0"/>
                                          </p:val>
                                        </p:tav>
                                        <p:tav tm="100000">
                                          <p:val>
                                            <p:strVal val="#ppt_h"/>
                                          </p:val>
                                        </p:tav>
                                      </p:tavLst>
                                    </p:anim>
                                    <p:animEffect transition="in" filter="fade">
                                      <p:cBhvr>
                                        <p:cTn id="61" dur="750"/>
                                        <p:tgtEl>
                                          <p:spTgt spid="32"/>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p:cTn id="64" dur="750" fill="hold"/>
                                        <p:tgtEl>
                                          <p:spTgt spid="29"/>
                                        </p:tgtEl>
                                        <p:attrNameLst>
                                          <p:attrName>ppt_w</p:attrName>
                                        </p:attrNameLst>
                                      </p:cBhvr>
                                      <p:tavLst>
                                        <p:tav tm="0">
                                          <p:val>
                                            <p:fltVal val="0"/>
                                          </p:val>
                                        </p:tav>
                                        <p:tav tm="100000">
                                          <p:val>
                                            <p:strVal val="#ppt_w"/>
                                          </p:val>
                                        </p:tav>
                                      </p:tavLst>
                                    </p:anim>
                                    <p:anim calcmode="lin" valueType="num">
                                      <p:cBhvr>
                                        <p:cTn id="65" dur="750" fill="hold"/>
                                        <p:tgtEl>
                                          <p:spTgt spid="29"/>
                                        </p:tgtEl>
                                        <p:attrNameLst>
                                          <p:attrName>ppt_h</p:attrName>
                                        </p:attrNameLst>
                                      </p:cBhvr>
                                      <p:tavLst>
                                        <p:tav tm="0">
                                          <p:val>
                                            <p:fltVal val="0"/>
                                          </p:val>
                                        </p:tav>
                                        <p:tav tm="100000">
                                          <p:val>
                                            <p:strVal val="#ppt_h"/>
                                          </p:val>
                                        </p:tav>
                                      </p:tavLst>
                                    </p:anim>
                                    <p:animEffect transition="in" filter="fade">
                                      <p:cBhvr>
                                        <p:cTn id="66" dur="750"/>
                                        <p:tgtEl>
                                          <p:spTgt spid="29"/>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750" fill="hold"/>
                                        <p:tgtEl>
                                          <p:spTgt spid="30"/>
                                        </p:tgtEl>
                                        <p:attrNameLst>
                                          <p:attrName>ppt_w</p:attrName>
                                        </p:attrNameLst>
                                      </p:cBhvr>
                                      <p:tavLst>
                                        <p:tav tm="0">
                                          <p:val>
                                            <p:fltVal val="0"/>
                                          </p:val>
                                        </p:tav>
                                        <p:tav tm="100000">
                                          <p:val>
                                            <p:strVal val="#ppt_w"/>
                                          </p:val>
                                        </p:tav>
                                      </p:tavLst>
                                    </p:anim>
                                    <p:anim calcmode="lin" valueType="num">
                                      <p:cBhvr>
                                        <p:cTn id="70" dur="750" fill="hold"/>
                                        <p:tgtEl>
                                          <p:spTgt spid="30"/>
                                        </p:tgtEl>
                                        <p:attrNameLst>
                                          <p:attrName>ppt_h</p:attrName>
                                        </p:attrNameLst>
                                      </p:cBhvr>
                                      <p:tavLst>
                                        <p:tav tm="0">
                                          <p:val>
                                            <p:fltVal val="0"/>
                                          </p:val>
                                        </p:tav>
                                        <p:tav tm="100000">
                                          <p:val>
                                            <p:strVal val="#ppt_h"/>
                                          </p:val>
                                        </p:tav>
                                      </p:tavLst>
                                    </p:anim>
                                    <p:animEffect transition="in" filter="fade">
                                      <p:cBhvr>
                                        <p:cTn id="71" dur="750"/>
                                        <p:tgtEl>
                                          <p:spTgt spid="30"/>
                                        </p:tgtEl>
                                      </p:cBhvr>
                                    </p:animEffect>
                                  </p:childTnLst>
                                </p:cTn>
                              </p:par>
                            </p:childTnLst>
                          </p:cTn>
                        </p:par>
                        <p:par>
                          <p:cTn id="72" fill="hold">
                            <p:stCondLst>
                              <p:cond delay="1750"/>
                            </p:stCondLst>
                            <p:childTnLst>
                              <p:par>
                                <p:cTn id="73" presetID="2" presetClass="entr" presetSubtype="8" decel="100000"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1000" fill="hold"/>
                                        <p:tgtEl>
                                          <p:spTgt spid="50"/>
                                        </p:tgtEl>
                                        <p:attrNameLst>
                                          <p:attrName>ppt_x</p:attrName>
                                        </p:attrNameLst>
                                      </p:cBhvr>
                                      <p:tavLst>
                                        <p:tav tm="0">
                                          <p:val>
                                            <p:strVal val="0-#ppt_w/2"/>
                                          </p:val>
                                        </p:tav>
                                        <p:tav tm="100000">
                                          <p:val>
                                            <p:strVal val="#ppt_x"/>
                                          </p:val>
                                        </p:tav>
                                      </p:tavLst>
                                    </p:anim>
                                    <p:anim calcmode="lin" valueType="num">
                                      <p:cBhvr additive="base">
                                        <p:cTn id="76" dur="1000" fill="hold"/>
                                        <p:tgtEl>
                                          <p:spTgt spid="50"/>
                                        </p:tgtEl>
                                        <p:attrNameLst>
                                          <p:attrName>ppt_y</p:attrName>
                                        </p:attrNameLst>
                                      </p:cBhvr>
                                      <p:tavLst>
                                        <p:tav tm="0">
                                          <p:val>
                                            <p:strVal val="#ppt_y"/>
                                          </p:val>
                                        </p:tav>
                                        <p:tav tm="100000">
                                          <p:val>
                                            <p:strVal val="#ppt_y"/>
                                          </p:val>
                                        </p:tav>
                                      </p:tavLst>
                                    </p:anim>
                                  </p:childTnLst>
                                </p:cTn>
                              </p:par>
                              <p:par>
                                <p:cTn id="77" presetID="2" presetClass="entr" presetSubtype="8" decel="100000" fill="hold" nodeType="withEffect">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1000" fill="hold"/>
                                        <p:tgtEl>
                                          <p:spTgt spid="56"/>
                                        </p:tgtEl>
                                        <p:attrNameLst>
                                          <p:attrName>ppt_x</p:attrName>
                                        </p:attrNameLst>
                                      </p:cBhvr>
                                      <p:tavLst>
                                        <p:tav tm="0">
                                          <p:val>
                                            <p:strVal val="0-#ppt_w/2"/>
                                          </p:val>
                                        </p:tav>
                                        <p:tav tm="100000">
                                          <p:val>
                                            <p:strVal val="#ppt_x"/>
                                          </p:val>
                                        </p:tav>
                                      </p:tavLst>
                                    </p:anim>
                                    <p:anim calcmode="lin" valueType="num">
                                      <p:cBhvr additive="base">
                                        <p:cTn id="80" dur="1000" fill="hold"/>
                                        <p:tgtEl>
                                          <p:spTgt spid="56"/>
                                        </p:tgtEl>
                                        <p:attrNameLst>
                                          <p:attrName>ppt_y</p:attrName>
                                        </p:attrNameLst>
                                      </p:cBhvr>
                                      <p:tavLst>
                                        <p:tav tm="0">
                                          <p:val>
                                            <p:strVal val="#ppt_y"/>
                                          </p:val>
                                        </p:tav>
                                        <p:tav tm="100000">
                                          <p:val>
                                            <p:strVal val="#ppt_y"/>
                                          </p:val>
                                        </p:tav>
                                      </p:tavLst>
                                    </p:anim>
                                  </p:childTnLst>
                                </p:cTn>
                              </p:par>
                              <p:par>
                                <p:cTn id="81" presetID="2" presetClass="entr" presetSubtype="8" decel="10000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1000" fill="hold"/>
                                        <p:tgtEl>
                                          <p:spTgt spid="53"/>
                                        </p:tgtEl>
                                        <p:attrNameLst>
                                          <p:attrName>ppt_x</p:attrName>
                                        </p:attrNameLst>
                                      </p:cBhvr>
                                      <p:tavLst>
                                        <p:tav tm="0">
                                          <p:val>
                                            <p:strVal val="0-#ppt_w/2"/>
                                          </p:val>
                                        </p:tav>
                                        <p:tav tm="100000">
                                          <p:val>
                                            <p:strVal val="#ppt_x"/>
                                          </p:val>
                                        </p:tav>
                                      </p:tavLst>
                                    </p:anim>
                                    <p:anim calcmode="lin" valueType="num">
                                      <p:cBhvr additive="base">
                                        <p:cTn id="84" dur="1000" fill="hold"/>
                                        <p:tgtEl>
                                          <p:spTgt spid="53"/>
                                        </p:tgtEl>
                                        <p:attrNameLst>
                                          <p:attrName>ppt_y</p:attrName>
                                        </p:attrNameLst>
                                      </p:cBhvr>
                                      <p:tavLst>
                                        <p:tav tm="0">
                                          <p:val>
                                            <p:strVal val="#ppt_y"/>
                                          </p:val>
                                        </p:tav>
                                        <p:tav tm="100000">
                                          <p:val>
                                            <p:strVal val="#ppt_y"/>
                                          </p:val>
                                        </p:tav>
                                      </p:tavLst>
                                    </p:anim>
                                  </p:childTnLst>
                                </p:cTn>
                              </p:par>
                              <p:par>
                                <p:cTn id="85" presetID="2" presetClass="entr" presetSubtype="2" decel="10000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1000" fill="hold"/>
                                        <p:tgtEl>
                                          <p:spTgt spid="41"/>
                                        </p:tgtEl>
                                        <p:attrNameLst>
                                          <p:attrName>ppt_x</p:attrName>
                                        </p:attrNameLst>
                                      </p:cBhvr>
                                      <p:tavLst>
                                        <p:tav tm="0">
                                          <p:val>
                                            <p:strVal val="1+#ppt_w/2"/>
                                          </p:val>
                                        </p:tav>
                                        <p:tav tm="100000">
                                          <p:val>
                                            <p:strVal val="#ppt_x"/>
                                          </p:val>
                                        </p:tav>
                                      </p:tavLst>
                                    </p:anim>
                                    <p:anim calcmode="lin" valueType="num">
                                      <p:cBhvr additive="base">
                                        <p:cTn id="88" dur="1000" fill="hold"/>
                                        <p:tgtEl>
                                          <p:spTgt spid="41"/>
                                        </p:tgtEl>
                                        <p:attrNameLst>
                                          <p:attrName>ppt_y</p:attrName>
                                        </p:attrNameLst>
                                      </p:cBhvr>
                                      <p:tavLst>
                                        <p:tav tm="0">
                                          <p:val>
                                            <p:strVal val="#ppt_y"/>
                                          </p:val>
                                        </p:tav>
                                        <p:tav tm="100000">
                                          <p:val>
                                            <p:strVal val="#ppt_y"/>
                                          </p:val>
                                        </p:tav>
                                      </p:tavLst>
                                    </p:anim>
                                  </p:childTnLst>
                                </p:cTn>
                              </p:par>
                              <p:par>
                                <p:cTn id="89" presetID="2" presetClass="entr" presetSubtype="2" decel="10000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1000" fill="hold"/>
                                        <p:tgtEl>
                                          <p:spTgt spid="47"/>
                                        </p:tgtEl>
                                        <p:attrNameLst>
                                          <p:attrName>ppt_x</p:attrName>
                                        </p:attrNameLst>
                                      </p:cBhvr>
                                      <p:tavLst>
                                        <p:tav tm="0">
                                          <p:val>
                                            <p:strVal val="1+#ppt_w/2"/>
                                          </p:val>
                                        </p:tav>
                                        <p:tav tm="100000">
                                          <p:val>
                                            <p:strVal val="#ppt_x"/>
                                          </p:val>
                                        </p:tav>
                                      </p:tavLst>
                                    </p:anim>
                                    <p:anim calcmode="lin" valueType="num">
                                      <p:cBhvr additive="base">
                                        <p:cTn id="92" dur="1000" fill="hold"/>
                                        <p:tgtEl>
                                          <p:spTgt spid="47"/>
                                        </p:tgtEl>
                                        <p:attrNameLst>
                                          <p:attrName>ppt_y</p:attrName>
                                        </p:attrNameLst>
                                      </p:cBhvr>
                                      <p:tavLst>
                                        <p:tav tm="0">
                                          <p:val>
                                            <p:strVal val="#ppt_y"/>
                                          </p:val>
                                        </p:tav>
                                        <p:tav tm="100000">
                                          <p:val>
                                            <p:strVal val="#ppt_y"/>
                                          </p:val>
                                        </p:tav>
                                      </p:tavLst>
                                    </p:anim>
                                  </p:childTnLst>
                                </p:cTn>
                              </p:par>
                              <p:par>
                                <p:cTn id="93" presetID="2" presetClass="entr" presetSubtype="2" decel="10000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 calcmode="lin" valueType="num">
                                      <p:cBhvr additive="base">
                                        <p:cTn id="95" dur="1000" fill="hold"/>
                                        <p:tgtEl>
                                          <p:spTgt spid="44"/>
                                        </p:tgtEl>
                                        <p:attrNameLst>
                                          <p:attrName>ppt_x</p:attrName>
                                        </p:attrNameLst>
                                      </p:cBhvr>
                                      <p:tavLst>
                                        <p:tav tm="0">
                                          <p:val>
                                            <p:strVal val="1+#ppt_w/2"/>
                                          </p:val>
                                        </p:tav>
                                        <p:tav tm="100000">
                                          <p:val>
                                            <p:strVal val="#ppt_x"/>
                                          </p:val>
                                        </p:tav>
                                      </p:tavLst>
                                    </p:anim>
                                    <p:anim calcmode="lin" valueType="num">
                                      <p:cBhvr additive="base">
                                        <p:cTn id="96"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P spid="40" grpId="0" animBg="1"/>
      <p:bldP spid="37" grpId="0" animBg="1"/>
      <p:bldP spid="38" grpId="0" animBg="1"/>
      <p:bldP spid="35" grpId="0" animBg="1"/>
      <p:bldP spid="36" grpId="0" animBg="1"/>
      <p:bldP spid="33" grpId="0" animBg="1"/>
      <p:bldP spid="34" grpId="0" animBg="1"/>
      <p:bldP spid="31" grpId="0" animBg="1"/>
      <p:bldP spid="32"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7"/>
          <p:cNvSpPr>
            <a:spLocks/>
          </p:cNvSpPr>
          <p:nvPr/>
        </p:nvSpPr>
        <p:spPr bwMode="auto">
          <a:xfrm>
            <a:off x="4971013" y="2034459"/>
            <a:ext cx="933392" cy="3528857"/>
          </a:xfrm>
          <a:custGeom>
            <a:avLst/>
            <a:gdLst>
              <a:gd name="T0" fmla="*/ 22 w 497"/>
              <a:gd name="T1" fmla="*/ 991 h 1879"/>
              <a:gd name="T2" fmla="*/ 81 w 497"/>
              <a:gd name="T3" fmla="*/ 1012 h 1879"/>
              <a:gd name="T4" fmla="*/ 113 w 497"/>
              <a:gd name="T5" fmla="*/ 1092 h 1879"/>
              <a:gd name="T6" fmla="*/ 118 w 497"/>
              <a:gd name="T7" fmla="*/ 1238 h 1879"/>
              <a:gd name="T8" fmla="*/ 97 w 497"/>
              <a:gd name="T9" fmla="*/ 1333 h 1879"/>
              <a:gd name="T10" fmla="*/ 71 w 497"/>
              <a:gd name="T11" fmla="*/ 1513 h 1879"/>
              <a:gd name="T12" fmla="*/ 50 w 497"/>
              <a:gd name="T13" fmla="*/ 1659 h 1879"/>
              <a:gd name="T14" fmla="*/ 57 w 497"/>
              <a:gd name="T15" fmla="*/ 1745 h 1879"/>
              <a:gd name="T16" fmla="*/ 72 w 497"/>
              <a:gd name="T17" fmla="*/ 1870 h 1879"/>
              <a:gd name="T18" fmla="*/ 162 w 497"/>
              <a:gd name="T19" fmla="*/ 1859 h 1879"/>
              <a:gd name="T20" fmla="*/ 158 w 497"/>
              <a:gd name="T21" fmla="*/ 1721 h 1879"/>
              <a:gd name="T22" fmla="*/ 184 w 497"/>
              <a:gd name="T23" fmla="*/ 1600 h 1879"/>
              <a:gd name="T24" fmla="*/ 231 w 497"/>
              <a:gd name="T25" fmla="*/ 1327 h 1879"/>
              <a:gd name="T26" fmla="*/ 262 w 497"/>
              <a:gd name="T27" fmla="*/ 1211 h 1879"/>
              <a:gd name="T28" fmla="*/ 249 w 497"/>
              <a:gd name="T29" fmla="*/ 1379 h 1879"/>
              <a:gd name="T30" fmla="*/ 247 w 497"/>
              <a:gd name="T31" fmla="*/ 1506 h 1879"/>
              <a:gd name="T32" fmla="*/ 247 w 497"/>
              <a:gd name="T33" fmla="*/ 1619 h 1879"/>
              <a:gd name="T34" fmla="*/ 242 w 497"/>
              <a:gd name="T35" fmla="*/ 1725 h 1879"/>
              <a:gd name="T36" fmla="*/ 352 w 497"/>
              <a:gd name="T37" fmla="*/ 1759 h 1879"/>
              <a:gd name="T38" fmla="*/ 493 w 497"/>
              <a:gd name="T39" fmla="*/ 1756 h 1879"/>
              <a:gd name="T40" fmla="*/ 439 w 497"/>
              <a:gd name="T41" fmla="*/ 1718 h 1879"/>
              <a:gd name="T42" fmla="*/ 358 w 497"/>
              <a:gd name="T43" fmla="*/ 1642 h 1879"/>
              <a:gd name="T44" fmla="*/ 346 w 497"/>
              <a:gd name="T45" fmla="*/ 1564 h 1879"/>
              <a:gd name="T46" fmla="*/ 384 w 497"/>
              <a:gd name="T47" fmla="*/ 1415 h 1879"/>
              <a:gd name="T48" fmla="*/ 419 w 497"/>
              <a:gd name="T49" fmla="*/ 1170 h 1879"/>
              <a:gd name="T50" fmla="*/ 459 w 497"/>
              <a:gd name="T51" fmla="*/ 999 h 1879"/>
              <a:gd name="T52" fmla="*/ 485 w 497"/>
              <a:gd name="T53" fmla="*/ 913 h 1879"/>
              <a:gd name="T54" fmla="*/ 454 w 497"/>
              <a:gd name="T55" fmla="*/ 699 h 1879"/>
              <a:gd name="T56" fmla="*/ 450 w 497"/>
              <a:gd name="T57" fmla="*/ 447 h 1879"/>
              <a:gd name="T58" fmla="*/ 382 w 497"/>
              <a:gd name="T59" fmla="*/ 354 h 1879"/>
              <a:gd name="T60" fmla="*/ 398 w 497"/>
              <a:gd name="T61" fmla="*/ 461 h 1879"/>
              <a:gd name="T62" fmla="*/ 428 w 497"/>
              <a:gd name="T63" fmla="*/ 798 h 1879"/>
              <a:gd name="T64" fmla="*/ 386 w 497"/>
              <a:gd name="T65" fmla="*/ 760 h 1879"/>
              <a:gd name="T66" fmla="*/ 382 w 497"/>
              <a:gd name="T67" fmla="*/ 456 h 1879"/>
              <a:gd name="T68" fmla="*/ 331 w 497"/>
              <a:gd name="T69" fmla="*/ 315 h 1879"/>
              <a:gd name="T70" fmla="*/ 372 w 497"/>
              <a:gd name="T71" fmla="*/ 217 h 1879"/>
              <a:gd name="T72" fmla="*/ 390 w 497"/>
              <a:gd name="T73" fmla="*/ 129 h 1879"/>
              <a:gd name="T74" fmla="*/ 392 w 497"/>
              <a:gd name="T75" fmla="*/ 86 h 1879"/>
              <a:gd name="T76" fmla="*/ 392 w 497"/>
              <a:gd name="T77" fmla="*/ 63 h 1879"/>
              <a:gd name="T78" fmla="*/ 373 w 497"/>
              <a:gd name="T79" fmla="*/ 34 h 1879"/>
              <a:gd name="T80" fmla="*/ 350 w 497"/>
              <a:gd name="T81" fmla="*/ 21 h 1879"/>
              <a:gd name="T82" fmla="*/ 329 w 497"/>
              <a:gd name="T83" fmla="*/ 5 h 1879"/>
              <a:gd name="T84" fmla="*/ 320 w 497"/>
              <a:gd name="T85" fmla="*/ 6 h 1879"/>
              <a:gd name="T86" fmla="*/ 310 w 497"/>
              <a:gd name="T87" fmla="*/ 1 h 1879"/>
              <a:gd name="T88" fmla="*/ 289 w 497"/>
              <a:gd name="T89" fmla="*/ 10 h 1879"/>
              <a:gd name="T90" fmla="*/ 268 w 497"/>
              <a:gd name="T91" fmla="*/ 28 h 1879"/>
              <a:gd name="T92" fmla="*/ 228 w 497"/>
              <a:gd name="T93" fmla="*/ 57 h 1879"/>
              <a:gd name="T94" fmla="*/ 206 w 497"/>
              <a:gd name="T95" fmla="*/ 99 h 1879"/>
              <a:gd name="T96" fmla="*/ 208 w 497"/>
              <a:gd name="T97" fmla="*/ 136 h 1879"/>
              <a:gd name="T98" fmla="*/ 233 w 497"/>
              <a:gd name="T99" fmla="*/ 210 h 1879"/>
              <a:gd name="T100" fmla="*/ 314 w 497"/>
              <a:gd name="T101" fmla="*/ 318 h 1879"/>
              <a:gd name="T102" fmla="*/ 335 w 497"/>
              <a:gd name="T103" fmla="*/ 527 h 1879"/>
              <a:gd name="T104" fmla="*/ 210 w 497"/>
              <a:gd name="T105" fmla="*/ 287 h 1879"/>
              <a:gd name="T106" fmla="*/ 73 w 497"/>
              <a:gd name="T107" fmla="*/ 341 h 1879"/>
              <a:gd name="T108" fmla="*/ 42 w 497"/>
              <a:gd name="T109" fmla="*/ 479 h 1879"/>
              <a:gd name="T110" fmla="*/ 32 w 497"/>
              <a:gd name="T111" fmla="*/ 598 h 1879"/>
              <a:gd name="T112" fmla="*/ 21 w 497"/>
              <a:gd name="T113" fmla="*/ 704 h 1879"/>
              <a:gd name="T114" fmla="*/ 298 w 497"/>
              <a:gd name="T115" fmla="*/ 12 h 1879"/>
              <a:gd name="T116" fmla="*/ 104 w 497"/>
              <a:gd name="T117" fmla="*/ 985 h 1879"/>
              <a:gd name="T118" fmla="*/ 113 w 497"/>
              <a:gd name="T119" fmla="*/ 772 h 1879"/>
              <a:gd name="T120" fmla="*/ 252 w 497"/>
              <a:gd name="T121" fmla="*/ 1005 h 1879"/>
              <a:gd name="T122" fmla="*/ 124 w 497"/>
              <a:gd name="T123" fmla="*/ 958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7" h="1879">
                <a:moveTo>
                  <a:pt x="0" y="933"/>
                </a:moveTo>
                <a:lnTo>
                  <a:pt x="0" y="933"/>
                </a:lnTo>
                <a:lnTo>
                  <a:pt x="10" y="931"/>
                </a:lnTo>
                <a:lnTo>
                  <a:pt x="10" y="931"/>
                </a:lnTo>
                <a:lnTo>
                  <a:pt x="10" y="933"/>
                </a:lnTo>
                <a:lnTo>
                  <a:pt x="11" y="936"/>
                </a:lnTo>
                <a:lnTo>
                  <a:pt x="16" y="938"/>
                </a:lnTo>
                <a:lnTo>
                  <a:pt x="16" y="938"/>
                </a:lnTo>
                <a:lnTo>
                  <a:pt x="19" y="941"/>
                </a:lnTo>
                <a:lnTo>
                  <a:pt x="20" y="944"/>
                </a:lnTo>
                <a:lnTo>
                  <a:pt x="20" y="944"/>
                </a:lnTo>
                <a:lnTo>
                  <a:pt x="20" y="973"/>
                </a:lnTo>
                <a:lnTo>
                  <a:pt x="20" y="973"/>
                </a:lnTo>
                <a:lnTo>
                  <a:pt x="20" y="983"/>
                </a:lnTo>
                <a:lnTo>
                  <a:pt x="22" y="991"/>
                </a:lnTo>
                <a:lnTo>
                  <a:pt x="22" y="991"/>
                </a:lnTo>
                <a:lnTo>
                  <a:pt x="25" y="995"/>
                </a:lnTo>
                <a:lnTo>
                  <a:pt x="29" y="999"/>
                </a:lnTo>
                <a:lnTo>
                  <a:pt x="29" y="999"/>
                </a:lnTo>
                <a:lnTo>
                  <a:pt x="39" y="1006"/>
                </a:lnTo>
                <a:lnTo>
                  <a:pt x="50" y="1011"/>
                </a:lnTo>
                <a:lnTo>
                  <a:pt x="50" y="1011"/>
                </a:lnTo>
                <a:lnTo>
                  <a:pt x="53" y="1012"/>
                </a:lnTo>
                <a:lnTo>
                  <a:pt x="57" y="1011"/>
                </a:lnTo>
                <a:lnTo>
                  <a:pt x="57" y="1011"/>
                </a:lnTo>
                <a:lnTo>
                  <a:pt x="61" y="1011"/>
                </a:lnTo>
                <a:lnTo>
                  <a:pt x="63" y="1011"/>
                </a:lnTo>
                <a:lnTo>
                  <a:pt x="63" y="1011"/>
                </a:lnTo>
                <a:lnTo>
                  <a:pt x="72" y="1014"/>
                </a:lnTo>
                <a:lnTo>
                  <a:pt x="77" y="1014"/>
                </a:lnTo>
                <a:lnTo>
                  <a:pt x="81" y="1012"/>
                </a:lnTo>
                <a:lnTo>
                  <a:pt x="81" y="1012"/>
                </a:lnTo>
                <a:lnTo>
                  <a:pt x="84" y="1012"/>
                </a:lnTo>
                <a:lnTo>
                  <a:pt x="84" y="1012"/>
                </a:lnTo>
                <a:lnTo>
                  <a:pt x="91" y="1014"/>
                </a:lnTo>
                <a:lnTo>
                  <a:pt x="91" y="1014"/>
                </a:lnTo>
                <a:lnTo>
                  <a:pt x="99" y="1012"/>
                </a:lnTo>
                <a:lnTo>
                  <a:pt x="107" y="1014"/>
                </a:lnTo>
                <a:lnTo>
                  <a:pt x="107" y="1014"/>
                </a:lnTo>
                <a:lnTo>
                  <a:pt x="110" y="1014"/>
                </a:lnTo>
                <a:lnTo>
                  <a:pt x="114" y="1012"/>
                </a:lnTo>
                <a:lnTo>
                  <a:pt x="114" y="1012"/>
                </a:lnTo>
                <a:lnTo>
                  <a:pt x="113" y="1022"/>
                </a:lnTo>
                <a:lnTo>
                  <a:pt x="113" y="1022"/>
                </a:lnTo>
                <a:lnTo>
                  <a:pt x="112" y="1052"/>
                </a:lnTo>
                <a:lnTo>
                  <a:pt x="112" y="1052"/>
                </a:lnTo>
                <a:lnTo>
                  <a:pt x="113" y="1092"/>
                </a:lnTo>
                <a:lnTo>
                  <a:pt x="113" y="1092"/>
                </a:lnTo>
                <a:lnTo>
                  <a:pt x="114" y="1125"/>
                </a:lnTo>
                <a:lnTo>
                  <a:pt x="114" y="1125"/>
                </a:lnTo>
                <a:lnTo>
                  <a:pt x="118" y="1169"/>
                </a:lnTo>
                <a:lnTo>
                  <a:pt x="118" y="1169"/>
                </a:lnTo>
                <a:lnTo>
                  <a:pt x="119" y="1191"/>
                </a:lnTo>
                <a:lnTo>
                  <a:pt x="119" y="1191"/>
                </a:lnTo>
                <a:lnTo>
                  <a:pt x="119" y="1200"/>
                </a:lnTo>
                <a:lnTo>
                  <a:pt x="118" y="1208"/>
                </a:lnTo>
                <a:lnTo>
                  <a:pt x="118" y="1208"/>
                </a:lnTo>
                <a:lnTo>
                  <a:pt x="119" y="1216"/>
                </a:lnTo>
                <a:lnTo>
                  <a:pt x="120" y="1223"/>
                </a:lnTo>
                <a:lnTo>
                  <a:pt x="120" y="1223"/>
                </a:lnTo>
                <a:lnTo>
                  <a:pt x="120" y="1227"/>
                </a:lnTo>
                <a:lnTo>
                  <a:pt x="119" y="1231"/>
                </a:lnTo>
                <a:lnTo>
                  <a:pt x="118" y="1238"/>
                </a:lnTo>
                <a:lnTo>
                  <a:pt x="118" y="1238"/>
                </a:lnTo>
                <a:lnTo>
                  <a:pt x="118" y="1260"/>
                </a:lnTo>
                <a:lnTo>
                  <a:pt x="118" y="1260"/>
                </a:lnTo>
                <a:lnTo>
                  <a:pt x="118" y="1268"/>
                </a:lnTo>
                <a:lnTo>
                  <a:pt x="118" y="1268"/>
                </a:lnTo>
                <a:lnTo>
                  <a:pt x="117" y="1271"/>
                </a:lnTo>
                <a:lnTo>
                  <a:pt x="115" y="1276"/>
                </a:lnTo>
                <a:lnTo>
                  <a:pt x="115" y="1276"/>
                </a:lnTo>
                <a:lnTo>
                  <a:pt x="115" y="1285"/>
                </a:lnTo>
                <a:lnTo>
                  <a:pt x="115" y="1294"/>
                </a:lnTo>
                <a:lnTo>
                  <a:pt x="112" y="1312"/>
                </a:lnTo>
                <a:lnTo>
                  <a:pt x="112" y="1312"/>
                </a:lnTo>
                <a:lnTo>
                  <a:pt x="109" y="1317"/>
                </a:lnTo>
                <a:lnTo>
                  <a:pt x="105" y="1321"/>
                </a:lnTo>
                <a:lnTo>
                  <a:pt x="105" y="1321"/>
                </a:lnTo>
                <a:lnTo>
                  <a:pt x="101" y="1327"/>
                </a:lnTo>
                <a:lnTo>
                  <a:pt x="97" y="1333"/>
                </a:lnTo>
                <a:lnTo>
                  <a:pt x="94" y="1340"/>
                </a:lnTo>
                <a:lnTo>
                  <a:pt x="93" y="1347"/>
                </a:lnTo>
                <a:lnTo>
                  <a:pt x="93" y="1347"/>
                </a:lnTo>
                <a:lnTo>
                  <a:pt x="91" y="1366"/>
                </a:lnTo>
                <a:lnTo>
                  <a:pt x="88" y="1384"/>
                </a:lnTo>
                <a:lnTo>
                  <a:pt x="88" y="1384"/>
                </a:lnTo>
                <a:lnTo>
                  <a:pt x="86" y="1395"/>
                </a:lnTo>
                <a:lnTo>
                  <a:pt x="82" y="1407"/>
                </a:lnTo>
                <a:lnTo>
                  <a:pt x="82" y="1407"/>
                </a:lnTo>
                <a:lnTo>
                  <a:pt x="78" y="1421"/>
                </a:lnTo>
                <a:lnTo>
                  <a:pt x="76" y="1438"/>
                </a:lnTo>
                <a:lnTo>
                  <a:pt x="76" y="1438"/>
                </a:lnTo>
                <a:lnTo>
                  <a:pt x="73" y="1459"/>
                </a:lnTo>
                <a:lnTo>
                  <a:pt x="72" y="1481"/>
                </a:lnTo>
                <a:lnTo>
                  <a:pt x="72" y="1481"/>
                </a:lnTo>
                <a:lnTo>
                  <a:pt x="71" y="1513"/>
                </a:lnTo>
                <a:lnTo>
                  <a:pt x="71" y="1513"/>
                </a:lnTo>
                <a:lnTo>
                  <a:pt x="71" y="1542"/>
                </a:lnTo>
                <a:lnTo>
                  <a:pt x="71" y="1542"/>
                </a:lnTo>
                <a:lnTo>
                  <a:pt x="73" y="1554"/>
                </a:lnTo>
                <a:lnTo>
                  <a:pt x="73" y="1554"/>
                </a:lnTo>
                <a:lnTo>
                  <a:pt x="73" y="1563"/>
                </a:lnTo>
                <a:lnTo>
                  <a:pt x="71" y="1571"/>
                </a:lnTo>
                <a:lnTo>
                  <a:pt x="66" y="1586"/>
                </a:lnTo>
                <a:lnTo>
                  <a:pt x="66" y="1586"/>
                </a:lnTo>
                <a:lnTo>
                  <a:pt x="61" y="1599"/>
                </a:lnTo>
                <a:lnTo>
                  <a:pt x="57" y="1611"/>
                </a:lnTo>
                <a:lnTo>
                  <a:pt x="52" y="1637"/>
                </a:lnTo>
                <a:lnTo>
                  <a:pt x="52" y="1637"/>
                </a:lnTo>
                <a:lnTo>
                  <a:pt x="50" y="1648"/>
                </a:lnTo>
                <a:lnTo>
                  <a:pt x="50" y="1659"/>
                </a:lnTo>
                <a:lnTo>
                  <a:pt x="50" y="1659"/>
                </a:lnTo>
                <a:lnTo>
                  <a:pt x="47" y="1678"/>
                </a:lnTo>
                <a:lnTo>
                  <a:pt x="47" y="1678"/>
                </a:lnTo>
                <a:lnTo>
                  <a:pt x="47" y="1687"/>
                </a:lnTo>
                <a:lnTo>
                  <a:pt x="48" y="1694"/>
                </a:lnTo>
                <a:lnTo>
                  <a:pt x="53" y="1710"/>
                </a:lnTo>
                <a:lnTo>
                  <a:pt x="53" y="1710"/>
                </a:lnTo>
                <a:lnTo>
                  <a:pt x="58" y="1725"/>
                </a:lnTo>
                <a:lnTo>
                  <a:pt x="58" y="1725"/>
                </a:lnTo>
                <a:lnTo>
                  <a:pt x="58" y="1725"/>
                </a:lnTo>
                <a:lnTo>
                  <a:pt x="58" y="1725"/>
                </a:lnTo>
                <a:lnTo>
                  <a:pt x="62" y="1729"/>
                </a:lnTo>
                <a:lnTo>
                  <a:pt x="62" y="1730"/>
                </a:lnTo>
                <a:lnTo>
                  <a:pt x="61" y="1733"/>
                </a:lnTo>
                <a:lnTo>
                  <a:pt x="61" y="1733"/>
                </a:lnTo>
                <a:lnTo>
                  <a:pt x="58" y="1739"/>
                </a:lnTo>
                <a:lnTo>
                  <a:pt x="57" y="1745"/>
                </a:lnTo>
                <a:lnTo>
                  <a:pt x="57" y="1756"/>
                </a:lnTo>
                <a:lnTo>
                  <a:pt x="57" y="1756"/>
                </a:lnTo>
                <a:lnTo>
                  <a:pt x="55" y="1775"/>
                </a:lnTo>
                <a:lnTo>
                  <a:pt x="55" y="1775"/>
                </a:lnTo>
                <a:lnTo>
                  <a:pt x="52" y="1795"/>
                </a:lnTo>
                <a:lnTo>
                  <a:pt x="52" y="1795"/>
                </a:lnTo>
                <a:lnTo>
                  <a:pt x="50" y="1812"/>
                </a:lnTo>
                <a:lnTo>
                  <a:pt x="47" y="1828"/>
                </a:lnTo>
                <a:lnTo>
                  <a:pt x="47" y="1828"/>
                </a:lnTo>
                <a:lnTo>
                  <a:pt x="46" y="1833"/>
                </a:lnTo>
                <a:lnTo>
                  <a:pt x="47" y="1838"/>
                </a:lnTo>
                <a:lnTo>
                  <a:pt x="50" y="1848"/>
                </a:lnTo>
                <a:lnTo>
                  <a:pt x="50" y="1848"/>
                </a:lnTo>
                <a:lnTo>
                  <a:pt x="56" y="1857"/>
                </a:lnTo>
                <a:lnTo>
                  <a:pt x="63" y="1864"/>
                </a:lnTo>
                <a:lnTo>
                  <a:pt x="72" y="1870"/>
                </a:lnTo>
                <a:lnTo>
                  <a:pt x="82" y="1875"/>
                </a:lnTo>
                <a:lnTo>
                  <a:pt x="82" y="1875"/>
                </a:lnTo>
                <a:lnTo>
                  <a:pt x="89" y="1878"/>
                </a:lnTo>
                <a:lnTo>
                  <a:pt x="97" y="1878"/>
                </a:lnTo>
                <a:lnTo>
                  <a:pt x="97" y="1878"/>
                </a:lnTo>
                <a:lnTo>
                  <a:pt x="112" y="1879"/>
                </a:lnTo>
                <a:lnTo>
                  <a:pt x="128" y="1879"/>
                </a:lnTo>
                <a:lnTo>
                  <a:pt x="128" y="1879"/>
                </a:lnTo>
                <a:lnTo>
                  <a:pt x="140" y="1878"/>
                </a:lnTo>
                <a:lnTo>
                  <a:pt x="146" y="1876"/>
                </a:lnTo>
                <a:lnTo>
                  <a:pt x="153" y="1873"/>
                </a:lnTo>
                <a:lnTo>
                  <a:pt x="153" y="1873"/>
                </a:lnTo>
                <a:lnTo>
                  <a:pt x="156" y="1870"/>
                </a:lnTo>
                <a:lnTo>
                  <a:pt x="160" y="1868"/>
                </a:lnTo>
                <a:lnTo>
                  <a:pt x="161" y="1864"/>
                </a:lnTo>
                <a:lnTo>
                  <a:pt x="162" y="1859"/>
                </a:lnTo>
                <a:lnTo>
                  <a:pt x="162" y="1859"/>
                </a:lnTo>
                <a:lnTo>
                  <a:pt x="162" y="1848"/>
                </a:lnTo>
                <a:lnTo>
                  <a:pt x="161" y="1835"/>
                </a:lnTo>
                <a:lnTo>
                  <a:pt x="161" y="1835"/>
                </a:lnTo>
                <a:lnTo>
                  <a:pt x="159" y="1819"/>
                </a:lnTo>
                <a:lnTo>
                  <a:pt x="156" y="1803"/>
                </a:lnTo>
                <a:lnTo>
                  <a:pt x="156" y="1803"/>
                </a:lnTo>
                <a:lnTo>
                  <a:pt x="150" y="1767"/>
                </a:lnTo>
                <a:lnTo>
                  <a:pt x="150" y="1767"/>
                </a:lnTo>
                <a:lnTo>
                  <a:pt x="149" y="1736"/>
                </a:lnTo>
                <a:lnTo>
                  <a:pt x="149" y="1736"/>
                </a:lnTo>
                <a:lnTo>
                  <a:pt x="153" y="1736"/>
                </a:lnTo>
                <a:lnTo>
                  <a:pt x="154" y="1734"/>
                </a:lnTo>
                <a:lnTo>
                  <a:pt x="155" y="1729"/>
                </a:lnTo>
                <a:lnTo>
                  <a:pt x="155" y="1729"/>
                </a:lnTo>
                <a:lnTo>
                  <a:pt x="158" y="1721"/>
                </a:lnTo>
                <a:lnTo>
                  <a:pt x="161" y="1716"/>
                </a:lnTo>
                <a:lnTo>
                  <a:pt x="169" y="1704"/>
                </a:lnTo>
                <a:lnTo>
                  <a:pt x="169" y="1704"/>
                </a:lnTo>
                <a:lnTo>
                  <a:pt x="174" y="1694"/>
                </a:lnTo>
                <a:lnTo>
                  <a:pt x="179" y="1684"/>
                </a:lnTo>
                <a:lnTo>
                  <a:pt x="181" y="1673"/>
                </a:lnTo>
                <a:lnTo>
                  <a:pt x="184" y="1662"/>
                </a:lnTo>
                <a:lnTo>
                  <a:pt x="184" y="1662"/>
                </a:lnTo>
                <a:lnTo>
                  <a:pt x="184" y="1658"/>
                </a:lnTo>
                <a:lnTo>
                  <a:pt x="180" y="1656"/>
                </a:lnTo>
                <a:lnTo>
                  <a:pt x="180" y="1656"/>
                </a:lnTo>
                <a:lnTo>
                  <a:pt x="179" y="1652"/>
                </a:lnTo>
                <a:lnTo>
                  <a:pt x="177" y="1650"/>
                </a:lnTo>
                <a:lnTo>
                  <a:pt x="177" y="1647"/>
                </a:lnTo>
                <a:lnTo>
                  <a:pt x="177" y="1647"/>
                </a:lnTo>
                <a:lnTo>
                  <a:pt x="184" y="1600"/>
                </a:lnTo>
                <a:lnTo>
                  <a:pt x="184" y="1600"/>
                </a:lnTo>
                <a:lnTo>
                  <a:pt x="189" y="1558"/>
                </a:lnTo>
                <a:lnTo>
                  <a:pt x="189" y="1558"/>
                </a:lnTo>
                <a:lnTo>
                  <a:pt x="195" y="1531"/>
                </a:lnTo>
                <a:lnTo>
                  <a:pt x="195" y="1531"/>
                </a:lnTo>
                <a:lnTo>
                  <a:pt x="201" y="1492"/>
                </a:lnTo>
                <a:lnTo>
                  <a:pt x="201" y="1492"/>
                </a:lnTo>
                <a:lnTo>
                  <a:pt x="207" y="1461"/>
                </a:lnTo>
                <a:lnTo>
                  <a:pt x="207" y="1461"/>
                </a:lnTo>
                <a:lnTo>
                  <a:pt x="213" y="1421"/>
                </a:lnTo>
                <a:lnTo>
                  <a:pt x="213" y="1421"/>
                </a:lnTo>
                <a:lnTo>
                  <a:pt x="223" y="1379"/>
                </a:lnTo>
                <a:lnTo>
                  <a:pt x="223" y="1379"/>
                </a:lnTo>
                <a:lnTo>
                  <a:pt x="227" y="1352"/>
                </a:lnTo>
                <a:lnTo>
                  <a:pt x="227" y="1352"/>
                </a:lnTo>
                <a:lnTo>
                  <a:pt x="231" y="1327"/>
                </a:lnTo>
                <a:lnTo>
                  <a:pt x="231" y="1327"/>
                </a:lnTo>
                <a:lnTo>
                  <a:pt x="237" y="1288"/>
                </a:lnTo>
                <a:lnTo>
                  <a:pt x="237" y="1288"/>
                </a:lnTo>
                <a:lnTo>
                  <a:pt x="239" y="1275"/>
                </a:lnTo>
                <a:lnTo>
                  <a:pt x="242" y="1263"/>
                </a:lnTo>
                <a:lnTo>
                  <a:pt x="249" y="1240"/>
                </a:lnTo>
                <a:lnTo>
                  <a:pt x="249" y="1240"/>
                </a:lnTo>
                <a:lnTo>
                  <a:pt x="253" y="1227"/>
                </a:lnTo>
                <a:lnTo>
                  <a:pt x="255" y="1213"/>
                </a:lnTo>
                <a:lnTo>
                  <a:pt x="255" y="1213"/>
                </a:lnTo>
                <a:lnTo>
                  <a:pt x="260" y="1180"/>
                </a:lnTo>
                <a:lnTo>
                  <a:pt x="260" y="1180"/>
                </a:lnTo>
                <a:lnTo>
                  <a:pt x="263" y="1187"/>
                </a:lnTo>
                <a:lnTo>
                  <a:pt x="263" y="1196"/>
                </a:lnTo>
                <a:lnTo>
                  <a:pt x="263" y="1203"/>
                </a:lnTo>
                <a:lnTo>
                  <a:pt x="262" y="1211"/>
                </a:lnTo>
                <a:lnTo>
                  <a:pt x="262" y="1211"/>
                </a:lnTo>
                <a:lnTo>
                  <a:pt x="258" y="1236"/>
                </a:lnTo>
                <a:lnTo>
                  <a:pt x="257" y="1248"/>
                </a:lnTo>
                <a:lnTo>
                  <a:pt x="257" y="1260"/>
                </a:lnTo>
                <a:lnTo>
                  <a:pt x="257" y="1260"/>
                </a:lnTo>
                <a:lnTo>
                  <a:pt x="257" y="1283"/>
                </a:lnTo>
                <a:lnTo>
                  <a:pt x="257" y="1283"/>
                </a:lnTo>
                <a:lnTo>
                  <a:pt x="258" y="1294"/>
                </a:lnTo>
                <a:lnTo>
                  <a:pt x="258" y="1294"/>
                </a:lnTo>
                <a:lnTo>
                  <a:pt x="254" y="1321"/>
                </a:lnTo>
                <a:lnTo>
                  <a:pt x="254" y="1321"/>
                </a:lnTo>
                <a:lnTo>
                  <a:pt x="253" y="1337"/>
                </a:lnTo>
                <a:lnTo>
                  <a:pt x="253" y="1337"/>
                </a:lnTo>
                <a:lnTo>
                  <a:pt x="250" y="1357"/>
                </a:lnTo>
                <a:lnTo>
                  <a:pt x="250" y="1357"/>
                </a:lnTo>
                <a:lnTo>
                  <a:pt x="249" y="1379"/>
                </a:lnTo>
                <a:lnTo>
                  <a:pt x="249" y="1379"/>
                </a:lnTo>
                <a:lnTo>
                  <a:pt x="249" y="1388"/>
                </a:lnTo>
                <a:lnTo>
                  <a:pt x="249" y="1388"/>
                </a:lnTo>
                <a:lnTo>
                  <a:pt x="249" y="1405"/>
                </a:lnTo>
                <a:lnTo>
                  <a:pt x="249" y="1423"/>
                </a:lnTo>
                <a:lnTo>
                  <a:pt x="249" y="1423"/>
                </a:lnTo>
                <a:lnTo>
                  <a:pt x="250" y="1434"/>
                </a:lnTo>
                <a:lnTo>
                  <a:pt x="253" y="1446"/>
                </a:lnTo>
                <a:lnTo>
                  <a:pt x="253" y="1446"/>
                </a:lnTo>
                <a:lnTo>
                  <a:pt x="253" y="1454"/>
                </a:lnTo>
                <a:lnTo>
                  <a:pt x="252" y="1461"/>
                </a:lnTo>
                <a:lnTo>
                  <a:pt x="252" y="1461"/>
                </a:lnTo>
                <a:lnTo>
                  <a:pt x="250" y="1481"/>
                </a:lnTo>
                <a:lnTo>
                  <a:pt x="250" y="1481"/>
                </a:lnTo>
                <a:lnTo>
                  <a:pt x="247" y="1506"/>
                </a:lnTo>
                <a:lnTo>
                  <a:pt x="247" y="1506"/>
                </a:lnTo>
                <a:lnTo>
                  <a:pt x="247" y="1527"/>
                </a:lnTo>
                <a:lnTo>
                  <a:pt x="247" y="1527"/>
                </a:lnTo>
                <a:lnTo>
                  <a:pt x="247" y="1540"/>
                </a:lnTo>
                <a:lnTo>
                  <a:pt x="247" y="1554"/>
                </a:lnTo>
                <a:lnTo>
                  <a:pt x="247" y="1554"/>
                </a:lnTo>
                <a:lnTo>
                  <a:pt x="246" y="1564"/>
                </a:lnTo>
                <a:lnTo>
                  <a:pt x="242" y="1573"/>
                </a:lnTo>
                <a:lnTo>
                  <a:pt x="242" y="1573"/>
                </a:lnTo>
                <a:lnTo>
                  <a:pt x="233" y="1595"/>
                </a:lnTo>
                <a:lnTo>
                  <a:pt x="233" y="1595"/>
                </a:lnTo>
                <a:lnTo>
                  <a:pt x="233" y="1599"/>
                </a:lnTo>
                <a:lnTo>
                  <a:pt x="233" y="1602"/>
                </a:lnTo>
                <a:lnTo>
                  <a:pt x="236" y="1606"/>
                </a:lnTo>
                <a:lnTo>
                  <a:pt x="238" y="1609"/>
                </a:lnTo>
                <a:lnTo>
                  <a:pt x="238" y="1609"/>
                </a:lnTo>
                <a:lnTo>
                  <a:pt x="247" y="1619"/>
                </a:lnTo>
                <a:lnTo>
                  <a:pt x="247" y="1619"/>
                </a:lnTo>
                <a:lnTo>
                  <a:pt x="249" y="1622"/>
                </a:lnTo>
                <a:lnTo>
                  <a:pt x="250" y="1627"/>
                </a:lnTo>
                <a:lnTo>
                  <a:pt x="250" y="1632"/>
                </a:lnTo>
                <a:lnTo>
                  <a:pt x="249" y="1637"/>
                </a:lnTo>
                <a:lnTo>
                  <a:pt x="249" y="1637"/>
                </a:lnTo>
                <a:lnTo>
                  <a:pt x="244" y="1658"/>
                </a:lnTo>
                <a:lnTo>
                  <a:pt x="244" y="1658"/>
                </a:lnTo>
                <a:lnTo>
                  <a:pt x="239" y="1687"/>
                </a:lnTo>
                <a:lnTo>
                  <a:pt x="239" y="1687"/>
                </a:lnTo>
                <a:lnTo>
                  <a:pt x="239" y="1709"/>
                </a:lnTo>
                <a:lnTo>
                  <a:pt x="239" y="1709"/>
                </a:lnTo>
                <a:lnTo>
                  <a:pt x="239" y="1715"/>
                </a:lnTo>
                <a:lnTo>
                  <a:pt x="241" y="1721"/>
                </a:lnTo>
                <a:lnTo>
                  <a:pt x="241" y="1721"/>
                </a:lnTo>
                <a:lnTo>
                  <a:pt x="242" y="1725"/>
                </a:lnTo>
                <a:lnTo>
                  <a:pt x="244" y="1728"/>
                </a:lnTo>
                <a:lnTo>
                  <a:pt x="244" y="1728"/>
                </a:lnTo>
                <a:lnTo>
                  <a:pt x="259" y="1733"/>
                </a:lnTo>
                <a:lnTo>
                  <a:pt x="274" y="1738"/>
                </a:lnTo>
                <a:lnTo>
                  <a:pt x="274" y="1738"/>
                </a:lnTo>
                <a:lnTo>
                  <a:pt x="285" y="1740"/>
                </a:lnTo>
                <a:lnTo>
                  <a:pt x="298" y="1741"/>
                </a:lnTo>
                <a:lnTo>
                  <a:pt x="298" y="1741"/>
                </a:lnTo>
                <a:lnTo>
                  <a:pt x="300" y="1741"/>
                </a:lnTo>
                <a:lnTo>
                  <a:pt x="300" y="1741"/>
                </a:lnTo>
                <a:lnTo>
                  <a:pt x="303" y="1726"/>
                </a:lnTo>
                <a:lnTo>
                  <a:pt x="303" y="1726"/>
                </a:lnTo>
                <a:lnTo>
                  <a:pt x="332" y="1746"/>
                </a:lnTo>
                <a:lnTo>
                  <a:pt x="332" y="1746"/>
                </a:lnTo>
                <a:lnTo>
                  <a:pt x="342" y="1752"/>
                </a:lnTo>
                <a:lnTo>
                  <a:pt x="352" y="1759"/>
                </a:lnTo>
                <a:lnTo>
                  <a:pt x="362" y="1762"/>
                </a:lnTo>
                <a:lnTo>
                  <a:pt x="373" y="1766"/>
                </a:lnTo>
                <a:lnTo>
                  <a:pt x="373" y="1766"/>
                </a:lnTo>
                <a:lnTo>
                  <a:pt x="390" y="1771"/>
                </a:lnTo>
                <a:lnTo>
                  <a:pt x="407" y="1773"/>
                </a:lnTo>
                <a:lnTo>
                  <a:pt x="407" y="1773"/>
                </a:lnTo>
                <a:lnTo>
                  <a:pt x="423" y="1775"/>
                </a:lnTo>
                <a:lnTo>
                  <a:pt x="439" y="1773"/>
                </a:lnTo>
                <a:lnTo>
                  <a:pt x="439" y="1773"/>
                </a:lnTo>
                <a:lnTo>
                  <a:pt x="452" y="1772"/>
                </a:lnTo>
                <a:lnTo>
                  <a:pt x="467" y="1771"/>
                </a:lnTo>
                <a:lnTo>
                  <a:pt x="467" y="1771"/>
                </a:lnTo>
                <a:lnTo>
                  <a:pt x="475" y="1769"/>
                </a:lnTo>
                <a:lnTo>
                  <a:pt x="481" y="1765"/>
                </a:lnTo>
                <a:lnTo>
                  <a:pt x="487" y="1761"/>
                </a:lnTo>
                <a:lnTo>
                  <a:pt x="493" y="1756"/>
                </a:lnTo>
                <a:lnTo>
                  <a:pt x="493" y="1756"/>
                </a:lnTo>
                <a:lnTo>
                  <a:pt x="497" y="1752"/>
                </a:lnTo>
                <a:lnTo>
                  <a:pt x="497" y="1749"/>
                </a:lnTo>
                <a:lnTo>
                  <a:pt x="496" y="1746"/>
                </a:lnTo>
                <a:lnTo>
                  <a:pt x="492" y="1744"/>
                </a:lnTo>
                <a:lnTo>
                  <a:pt x="492" y="1744"/>
                </a:lnTo>
                <a:lnTo>
                  <a:pt x="491" y="1739"/>
                </a:lnTo>
                <a:lnTo>
                  <a:pt x="490" y="1734"/>
                </a:lnTo>
                <a:lnTo>
                  <a:pt x="486" y="1730"/>
                </a:lnTo>
                <a:lnTo>
                  <a:pt x="481" y="1728"/>
                </a:lnTo>
                <a:lnTo>
                  <a:pt x="481" y="1728"/>
                </a:lnTo>
                <a:lnTo>
                  <a:pt x="474" y="1724"/>
                </a:lnTo>
                <a:lnTo>
                  <a:pt x="465" y="1721"/>
                </a:lnTo>
                <a:lnTo>
                  <a:pt x="447" y="1720"/>
                </a:lnTo>
                <a:lnTo>
                  <a:pt x="447" y="1720"/>
                </a:lnTo>
                <a:lnTo>
                  <a:pt x="439" y="1718"/>
                </a:lnTo>
                <a:lnTo>
                  <a:pt x="430" y="1714"/>
                </a:lnTo>
                <a:lnTo>
                  <a:pt x="430" y="1714"/>
                </a:lnTo>
                <a:lnTo>
                  <a:pt x="402" y="1700"/>
                </a:lnTo>
                <a:lnTo>
                  <a:pt x="402" y="1700"/>
                </a:lnTo>
                <a:lnTo>
                  <a:pt x="390" y="1694"/>
                </a:lnTo>
                <a:lnTo>
                  <a:pt x="381" y="1685"/>
                </a:lnTo>
                <a:lnTo>
                  <a:pt x="372" y="1676"/>
                </a:lnTo>
                <a:lnTo>
                  <a:pt x="366" y="1664"/>
                </a:lnTo>
                <a:lnTo>
                  <a:pt x="366" y="1664"/>
                </a:lnTo>
                <a:lnTo>
                  <a:pt x="363" y="1659"/>
                </a:lnTo>
                <a:lnTo>
                  <a:pt x="362" y="1657"/>
                </a:lnTo>
                <a:lnTo>
                  <a:pt x="362" y="1654"/>
                </a:lnTo>
                <a:lnTo>
                  <a:pt x="362" y="1654"/>
                </a:lnTo>
                <a:lnTo>
                  <a:pt x="362" y="1651"/>
                </a:lnTo>
                <a:lnTo>
                  <a:pt x="362" y="1648"/>
                </a:lnTo>
                <a:lnTo>
                  <a:pt x="358" y="1642"/>
                </a:lnTo>
                <a:lnTo>
                  <a:pt x="358" y="1642"/>
                </a:lnTo>
                <a:lnTo>
                  <a:pt x="356" y="1636"/>
                </a:lnTo>
                <a:lnTo>
                  <a:pt x="355" y="1630"/>
                </a:lnTo>
                <a:lnTo>
                  <a:pt x="351" y="1617"/>
                </a:lnTo>
                <a:lnTo>
                  <a:pt x="351" y="1617"/>
                </a:lnTo>
                <a:lnTo>
                  <a:pt x="347" y="1602"/>
                </a:lnTo>
                <a:lnTo>
                  <a:pt x="347" y="1602"/>
                </a:lnTo>
                <a:lnTo>
                  <a:pt x="353" y="1599"/>
                </a:lnTo>
                <a:lnTo>
                  <a:pt x="353" y="1599"/>
                </a:lnTo>
                <a:lnTo>
                  <a:pt x="356" y="1596"/>
                </a:lnTo>
                <a:lnTo>
                  <a:pt x="357" y="1593"/>
                </a:lnTo>
                <a:lnTo>
                  <a:pt x="357" y="1589"/>
                </a:lnTo>
                <a:lnTo>
                  <a:pt x="356" y="1585"/>
                </a:lnTo>
                <a:lnTo>
                  <a:pt x="356" y="1585"/>
                </a:lnTo>
                <a:lnTo>
                  <a:pt x="346" y="1564"/>
                </a:lnTo>
                <a:lnTo>
                  <a:pt x="346" y="1564"/>
                </a:lnTo>
                <a:lnTo>
                  <a:pt x="345" y="1562"/>
                </a:lnTo>
                <a:lnTo>
                  <a:pt x="345" y="1559"/>
                </a:lnTo>
                <a:lnTo>
                  <a:pt x="345" y="1559"/>
                </a:lnTo>
                <a:lnTo>
                  <a:pt x="352" y="1544"/>
                </a:lnTo>
                <a:lnTo>
                  <a:pt x="358" y="1528"/>
                </a:lnTo>
                <a:lnTo>
                  <a:pt x="371" y="1497"/>
                </a:lnTo>
                <a:lnTo>
                  <a:pt x="371" y="1497"/>
                </a:lnTo>
                <a:lnTo>
                  <a:pt x="376" y="1480"/>
                </a:lnTo>
                <a:lnTo>
                  <a:pt x="381" y="1462"/>
                </a:lnTo>
                <a:lnTo>
                  <a:pt x="381" y="1462"/>
                </a:lnTo>
                <a:lnTo>
                  <a:pt x="382" y="1454"/>
                </a:lnTo>
                <a:lnTo>
                  <a:pt x="381" y="1446"/>
                </a:lnTo>
                <a:lnTo>
                  <a:pt x="381" y="1446"/>
                </a:lnTo>
                <a:lnTo>
                  <a:pt x="382" y="1438"/>
                </a:lnTo>
                <a:lnTo>
                  <a:pt x="382" y="1430"/>
                </a:lnTo>
                <a:lnTo>
                  <a:pt x="384" y="1415"/>
                </a:lnTo>
                <a:lnTo>
                  <a:pt x="384" y="1415"/>
                </a:lnTo>
                <a:lnTo>
                  <a:pt x="389" y="1386"/>
                </a:lnTo>
                <a:lnTo>
                  <a:pt x="389" y="1386"/>
                </a:lnTo>
                <a:lnTo>
                  <a:pt x="393" y="1359"/>
                </a:lnTo>
                <a:lnTo>
                  <a:pt x="393" y="1359"/>
                </a:lnTo>
                <a:lnTo>
                  <a:pt x="395" y="1343"/>
                </a:lnTo>
                <a:lnTo>
                  <a:pt x="395" y="1343"/>
                </a:lnTo>
                <a:lnTo>
                  <a:pt x="398" y="1304"/>
                </a:lnTo>
                <a:lnTo>
                  <a:pt x="398" y="1304"/>
                </a:lnTo>
                <a:lnTo>
                  <a:pt x="399" y="1289"/>
                </a:lnTo>
                <a:lnTo>
                  <a:pt x="399" y="1289"/>
                </a:lnTo>
                <a:lnTo>
                  <a:pt x="405" y="1244"/>
                </a:lnTo>
                <a:lnTo>
                  <a:pt x="405" y="1244"/>
                </a:lnTo>
                <a:lnTo>
                  <a:pt x="412" y="1203"/>
                </a:lnTo>
                <a:lnTo>
                  <a:pt x="412" y="1203"/>
                </a:lnTo>
                <a:lnTo>
                  <a:pt x="419" y="1170"/>
                </a:lnTo>
                <a:lnTo>
                  <a:pt x="419" y="1170"/>
                </a:lnTo>
                <a:lnTo>
                  <a:pt x="424" y="1138"/>
                </a:lnTo>
                <a:lnTo>
                  <a:pt x="424" y="1138"/>
                </a:lnTo>
                <a:lnTo>
                  <a:pt x="430" y="1102"/>
                </a:lnTo>
                <a:lnTo>
                  <a:pt x="430" y="1102"/>
                </a:lnTo>
                <a:lnTo>
                  <a:pt x="436" y="1074"/>
                </a:lnTo>
                <a:lnTo>
                  <a:pt x="436" y="1074"/>
                </a:lnTo>
                <a:lnTo>
                  <a:pt x="444" y="1038"/>
                </a:lnTo>
                <a:lnTo>
                  <a:pt x="444" y="1038"/>
                </a:lnTo>
                <a:lnTo>
                  <a:pt x="445" y="1026"/>
                </a:lnTo>
                <a:lnTo>
                  <a:pt x="446" y="1014"/>
                </a:lnTo>
                <a:lnTo>
                  <a:pt x="446" y="1014"/>
                </a:lnTo>
                <a:lnTo>
                  <a:pt x="447" y="999"/>
                </a:lnTo>
                <a:lnTo>
                  <a:pt x="447" y="999"/>
                </a:lnTo>
                <a:lnTo>
                  <a:pt x="452" y="1000"/>
                </a:lnTo>
                <a:lnTo>
                  <a:pt x="459" y="999"/>
                </a:lnTo>
                <a:lnTo>
                  <a:pt x="467" y="994"/>
                </a:lnTo>
                <a:lnTo>
                  <a:pt x="467" y="994"/>
                </a:lnTo>
                <a:lnTo>
                  <a:pt x="480" y="986"/>
                </a:lnTo>
                <a:lnTo>
                  <a:pt x="492" y="979"/>
                </a:lnTo>
                <a:lnTo>
                  <a:pt x="492" y="979"/>
                </a:lnTo>
                <a:lnTo>
                  <a:pt x="496" y="975"/>
                </a:lnTo>
                <a:lnTo>
                  <a:pt x="497" y="973"/>
                </a:lnTo>
                <a:lnTo>
                  <a:pt x="497" y="968"/>
                </a:lnTo>
                <a:lnTo>
                  <a:pt x="496" y="964"/>
                </a:lnTo>
                <a:lnTo>
                  <a:pt x="496" y="964"/>
                </a:lnTo>
                <a:lnTo>
                  <a:pt x="492" y="949"/>
                </a:lnTo>
                <a:lnTo>
                  <a:pt x="488" y="936"/>
                </a:lnTo>
                <a:lnTo>
                  <a:pt x="488" y="936"/>
                </a:lnTo>
                <a:lnTo>
                  <a:pt x="485" y="919"/>
                </a:lnTo>
                <a:lnTo>
                  <a:pt x="485" y="919"/>
                </a:lnTo>
                <a:lnTo>
                  <a:pt x="485" y="913"/>
                </a:lnTo>
                <a:lnTo>
                  <a:pt x="485" y="908"/>
                </a:lnTo>
                <a:lnTo>
                  <a:pt x="485" y="908"/>
                </a:lnTo>
                <a:lnTo>
                  <a:pt x="476" y="865"/>
                </a:lnTo>
                <a:lnTo>
                  <a:pt x="476" y="865"/>
                </a:lnTo>
                <a:lnTo>
                  <a:pt x="470" y="824"/>
                </a:lnTo>
                <a:lnTo>
                  <a:pt x="470" y="824"/>
                </a:lnTo>
                <a:lnTo>
                  <a:pt x="465" y="794"/>
                </a:lnTo>
                <a:lnTo>
                  <a:pt x="465" y="794"/>
                </a:lnTo>
                <a:lnTo>
                  <a:pt x="464" y="781"/>
                </a:lnTo>
                <a:lnTo>
                  <a:pt x="464" y="781"/>
                </a:lnTo>
                <a:lnTo>
                  <a:pt x="461" y="748"/>
                </a:lnTo>
                <a:lnTo>
                  <a:pt x="461" y="748"/>
                </a:lnTo>
                <a:lnTo>
                  <a:pt x="457" y="722"/>
                </a:lnTo>
                <a:lnTo>
                  <a:pt x="457" y="722"/>
                </a:lnTo>
                <a:lnTo>
                  <a:pt x="454" y="699"/>
                </a:lnTo>
                <a:lnTo>
                  <a:pt x="454" y="699"/>
                </a:lnTo>
                <a:lnTo>
                  <a:pt x="449" y="673"/>
                </a:lnTo>
                <a:lnTo>
                  <a:pt x="449" y="673"/>
                </a:lnTo>
                <a:lnTo>
                  <a:pt x="445" y="637"/>
                </a:lnTo>
                <a:lnTo>
                  <a:pt x="445" y="637"/>
                </a:lnTo>
                <a:lnTo>
                  <a:pt x="443" y="612"/>
                </a:lnTo>
                <a:lnTo>
                  <a:pt x="441" y="589"/>
                </a:lnTo>
                <a:lnTo>
                  <a:pt x="441" y="589"/>
                </a:lnTo>
                <a:lnTo>
                  <a:pt x="443" y="574"/>
                </a:lnTo>
                <a:lnTo>
                  <a:pt x="444" y="560"/>
                </a:lnTo>
                <a:lnTo>
                  <a:pt x="444" y="560"/>
                </a:lnTo>
                <a:lnTo>
                  <a:pt x="444" y="530"/>
                </a:lnTo>
                <a:lnTo>
                  <a:pt x="444" y="530"/>
                </a:lnTo>
                <a:lnTo>
                  <a:pt x="446" y="487"/>
                </a:lnTo>
                <a:lnTo>
                  <a:pt x="446" y="487"/>
                </a:lnTo>
                <a:lnTo>
                  <a:pt x="450" y="447"/>
                </a:lnTo>
                <a:lnTo>
                  <a:pt x="450" y="447"/>
                </a:lnTo>
                <a:lnTo>
                  <a:pt x="451" y="435"/>
                </a:lnTo>
                <a:lnTo>
                  <a:pt x="450" y="421"/>
                </a:lnTo>
                <a:lnTo>
                  <a:pt x="450" y="421"/>
                </a:lnTo>
                <a:lnTo>
                  <a:pt x="449" y="414"/>
                </a:lnTo>
                <a:lnTo>
                  <a:pt x="447" y="406"/>
                </a:lnTo>
                <a:lnTo>
                  <a:pt x="443" y="400"/>
                </a:lnTo>
                <a:lnTo>
                  <a:pt x="440" y="398"/>
                </a:lnTo>
                <a:lnTo>
                  <a:pt x="436" y="396"/>
                </a:lnTo>
                <a:lnTo>
                  <a:pt x="436" y="396"/>
                </a:lnTo>
                <a:lnTo>
                  <a:pt x="429" y="391"/>
                </a:lnTo>
                <a:lnTo>
                  <a:pt x="423" y="385"/>
                </a:lnTo>
                <a:lnTo>
                  <a:pt x="409" y="374"/>
                </a:lnTo>
                <a:lnTo>
                  <a:pt x="409" y="374"/>
                </a:lnTo>
                <a:lnTo>
                  <a:pt x="393" y="362"/>
                </a:lnTo>
                <a:lnTo>
                  <a:pt x="393" y="362"/>
                </a:lnTo>
                <a:lnTo>
                  <a:pt x="382" y="354"/>
                </a:lnTo>
                <a:lnTo>
                  <a:pt x="372" y="346"/>
                </a:lnTo>
                <a:lnTo>
                  <a:pt x="372" y="346"/>
                </a:lnTo>
                <a:lnTo>
                  <a:pt x="367" y="341"/>
                </a:lnTo>
                <a:lnTo>
                  <a:pt x="362" y="334"/>
                </a:lnTo>
                <a:lnTo>
                  <a:pt x="362" y="334"/>
                </a:lnTo>
                <a:lnTo>
                  <a:pt x="361" y="333"/>
                </a:lnTo>
                <a:lnTo>
                  <a:pt x="360" y="332"/>
                </a:lnTo>
                <a:lnTo>
                  <a:pt x="360" y="332"/>
                </a:lnTo>
                <a:lnTo>
                  <a:pt x="361" y="336"/>
                </a:lnTo>
                <a:lnTo>
                  <a:pt x="361" y="336"/>
                </a:lnTo>
                <a:lnTo>
                  <a:pt x="369" y="360"/>
                </a:lnTo>
                <a:lnTo>
                  <a:pt x="379" y="386"/>
                </a:lnTo>
                <a:lnTo>
                  <a:pt x="387" y="411"/>
                </a:lnTo>
                <a:lnTo>
                  <a:pt x="393" y="437"/>
                </a:lnTo>
                <a:lnTo>
                  <a:pt x="393" y="437"/>
                </a:lnTo>
                <a:lnTo>
                  <a:pt x="398" y="461"/>
                </a:lnTo>
                <a:lnTo>
                  <a:pt x="402" y="484"/>
                </a:lnTo>
                <a:lnTo>
                  <a:pt x="407" y="530"/>
                </a:lnTo>
                <a:lnTo>
                  <a:pt x="407" y="530"/>
                </a:lnTo>
                <a:lnTo>
                  <a:pt x="414" y="603"/>
                </a:lnTo>
                <a:lnTo>
                  <a:pt x="420" y="677"/>
                </a:lnTo>
                <a:lnTo>
                  <a:pt x="420" y="677"/>
                </a:lnTo>
                <a:lnTo>
                  <a:pt x="423" y="701"/>
                </a:lnTo>
                <a:lnTo>
                  <a:pt x="425" y="726"/>
                </a:lnTo>
                <a:lnTo>
                  <a:pt x="435" y="776"/>
                </a:lnTo>
                <a:lnTo>
                  <a:pt x="435" y="776"/>
                </a:lnTo>
                <a:lnTo>
                  <a:pt x="436" y="781"/>
                </a:lnTo>
                <a:lnTo>
                  <a:pt x="435" y="786"/>
                </a:lnTo>
                <a:lnTo>
                  <a:pt x="433" y="797"/>
                </a:lnTo>
                <a:lnTo>
                  <a:pt x="433" y="797"/>
                </a:lnTo>
                <a:lnTo>
                  <a:pt x="430" y="798"/>
                </a:lnTo>
                <a:lnTo>
                  <a:pt x="428" y="798"/>
                </a:lnTo>
                <a:lnTo>
                  <a:pt x="428" y="798"/>
                </a:lnTo>
                <a:lnTo>
                  <a:pt x="390" y="796"/>
                </a:lnTo>
                <a:lnTo>
                  <a:pt x="390" y="796"/>
                </a:lnTo>
                <a:lnTo>
                  <a:pt x="371" y="794"/>
                </a:lnTo>
                <a:lnTo>
                  <a:pt x="371" y="794"/>
                </a:lnTo>
                <a:lnTo>
                  <a:pt x="368" y="793"/>
                </a:lnTo>
                <a:lnTo>
                  <a:pt x="367" y="791"/>
                </a:lnTo>
                <a:lnTo>
                  <a:pt x="367" y="791"/>
                </a:lnTo>
                <a:lnTo>
                  <a:pt x="366" y="743"/>
                </a:lnTo>
                <a:lnTo>
                  <a:pt x="366" y="743"/>
                </a:lnTo>
                <a:lnTo>
                  <a:pt x="367" y="741"/>
                </a:lnTo>
                <a:lnTo>
                  <a:pt x="367" y="741"/>
                </a:lnTo>
                <a:lnTo>
                  <a:pt x="371" y="745"/>
                </a:lnTo>
                <a:lnTo>
                  <a:pt x="371" y="745"/>
                </a:lnTo>
                <a:lnTo>
                  <a:pt x="386" y="760"/>
                </a:lnTo>
                <a:lnTo>
                  <a:pt x="386" y="760"/>
                </a:lnTo>
                <a:lnTo>
                  <a:pt x="389" y="762"/>
                </a:lnTo>
                <a:lnTo>
                  <a:pt x="390" y="761"/>
                </a:lnTo>
                <a:lnTo>
                  <a:pt x="392" y="760"/>
                </a:lnTo>
                <a:lnTo>
                  <a:pt x="392" y="760"/>
                </a:lnTo>
                <a:lnTo>
                  <a:pt x="414" y="725"/>
                </a:lnTo>
                <a:lnTo>
                  <a:pt x="414" y="725"/>
                </a:lnTo>
                <a:lnTo>
                  <a:pt x="414" y="722"/>
                </a:lnTo>
                <a:lnTo>
                  <a:pt x="414" y="719"/>
                </a:lnTo>
                <a:lnTo>
                  <a:pt x="414" y="719"/>
                </a:lnTo>
                <a:lnTo>
                  <a:pt x="398" y="641"/>
                </a:lnTo>
                <a:lnTo>
                  <a:pt x="398" y="641"/>
                </a:lnTo>
                <a:lnTo>
                  <a:pt x="395" y="623"/>
                </a:lnTo>
                <a:lnTo>
                  <a:pt x="393" y="605"/>
                </a:lnTo>
                <a:lnTo>
                  <a:pt x="392" y="570"/>
                </a:lnTo>
                <a:lnTo>
                  <a:pt x="392" y="570"/>
                </a:lnTo>
                <a:lnTo>
                  <a:pt x="382" y="456"/>
                </a:lnTo>
                <a:lnTo>
                  <a:pt x="382" y="456"/>
                </a:lnTo>
                <a:lnTo>
                  <a:pt x="381" y="450"/>
                </a:lnTo>
                <a:lnTo>
                  <a:pt x="379" y="443"/>
                </a:lnTo>
                <a:lnTo>
                  <a:pt x="379" y="443"/>
                </a:lnTo>
                <a:lnTo>
                  <a:pt x="362" y="388"/>
                </a:lnTo>
                <a:lnTo>
                  <a:pt x="362" y="388"/>
                </a:lnTo>
                <a:lnTo>
                  <a:pt x="353" y="362"/>
                </a:lnTo>
                <a:lnTo>
                  <a:pt x="351" y="348"/>
                </a:lnTo>
                <a:lnTo>
                  <a:pt x="348" y="334"/>
                </a:lnTo>
                <a:lnTo>
                  <a:pt x="348" y="334"/>
                </a:lnTo>
                <a:lnTo>
                  <a:pt x="348" y="331"/>
                </a:lnTo>
                <a:lnTo>
                  <a:pt x="346" y="327"/>
                </a:lnTo>
                <a:lnTo>
                  <a:pt x="342" y="322"/>
                </a:lnTo>
                <a:lnTo>
                  <a:pt x="337" y="318"/>
                </a:lnTo>
                <a:lnTo>
                  <a:pt x="331" y="315"/>
                </a:lnTo>
                <a:lnTo>
                  <a:pt x="331" y="315"/>
                </a:lnTo>
                <a:lnTo>
                  <a:pt x="327" y="315"/>
                </a:lnTo>
                <a:lnTo>
                  <a:pt x="327" y="315"/>
                </a:lnTo>
                <a:lnTo>
                  <a:pt x="340" y="293"/>
                </a:lnTo>
                <a:lnTo>
                  <a:pt x="340" y="293"/>
                </a:lnTo>
                <a:lnTo>
                  <a:pt x="342" y="290"/>
                </a:lnTo>
                <a:lnTo>
                  <a:pt x="343" y="285"/>
                </a:lnTo>
                <a:lnTo>
                  <a:pt x="343" y="285"/>
                </a:lnTo>
                <a:lnTo>
                  <a:pt x="346" y="271"/>
                </a:lnTo>
                <a:lnTo>
                  <a:pt x="350" y="258"/>
                </a:lnTo>
                <a:lnTo>
                  <a:pt x="350" y="258"/>
                </a:lnTo>
                <a:lnTo>
                  <a:pt x="352" y="251"/>
                </a:lnTo>
                <a:lnTo>
                  <a:pt x="357" y="245"/>
                </a:lnTo>
                <a:lnTo>
                  <a:pt x="357" y="245"/>
                </a:lnTo>
                <a:lnTo>
                  <a:pt x="363" y="236"/>
                </a:lnTo>
                <a:lnTo>
                  <a:pt x="368" y="227"/>
                </a:lnTo>
                <a:lnTo>
                  <a:pt x="372" y="217"/>
                </a:lnTo>
                <a:lnTo>
                  <a:pt x="374" y="205"/>
                </a:lnTo>
                <a:lnTo>
                  <a:pt x="374" y="205"/>
                </a:lnTo>
                <a:lnTo>
                  <a:pt x="376" y="204"/>
                </a:lnTo>
                <a:lnTo>
                  <a:pt x="376" y="204"/>
                </a:lnTo>
                <a:lnTo>
                  <a:pt x="378" y="202"/>
                </a:lnTo>
                <a:lnTo>
                  <a:pt x="379" y="198"/>
                </a:lnTo>
                <a:lnTo>
                  <a:pt x="382" y="191"/>
                </a:lnTo>
                <a:lnTo>
                  <a:pt x="382" y="191"/>
                </a:lnTo>
                <a:lnTo>
                  <a:pt x="386" y="182"/>
                </a:lnTo>
                <a:lnTo>
                  <a:pt x="387" y="173"/>
                </a:lnTo>
                <a:lnTo>
                  <a:pt x="389" y="155"/>
                </a:lnTo>
                <a:lnTo>
                  <a:pt x="389" y="155"/>
                </a:lnTo>
                <a:lnTo>
                  <a:pt x="389" y="144"/>
                </a:lnTo>
                <a:lnTo>
                  <a:pt x="389" y="144"/>
                </a:lnTo>
                <a:lnTo>
                  <a:pt x="390" y="129"/>
                </a:lnTo>
                <a:lnTo>
                  <a:pt x="390" y="129"/>
                </a:lnTo>
                <a:lnTo>
                  <a:pt x="389" y="110"/>
                </a:lnTo>
                <a:lnTo>
                  <a:pt x="389" y="110"/>
                </a:lnTo>
                <a:lnTo>
                  <a:pt x="389" y="105"/>
                </a:lnTo>
                <a:lnTo>
                  <a:pt x="389" y="105"/>
                </a:lnTo>
                <a:lnTo>
                  <a:pt x="393" y="106"/>
                </a:lnTo>
                <a:lnTo>
                  <a:pt x="393" y="106"/>
                </a:lnTo>
                <a:lnTo>
                  <a:pt x="393" y="103"/>
                </a:lnTo>
                <a:lnTo>
                  <a:pt x="393" y="103"/>
                </a:lnTo>
                <a:lnTo>
                  <a:pt x="392" y="96"/>
                </a:lnTo>
                <a:lnTo>
                  <a:pt x="392" y="96"/>
                </a:lnTo>
                <a:lnTo>
                  <a:pt x="394" y="95"/>
                </a:lnTo>
                <a:lnTo>
                  <a:pt x="394" y="95"/>
                </a:lnTo>
                <a:lnTo>
                  <a:pt x="392" y="88"/>
                </a:lnTo>
                <a:lnTo>
                  <a:pt x="392" y="88"/>
                </a:lnTo>
                <a:lnTo>
                  <a:pt x="392" y="86"/>
                </a:lnTo>
                <a:lnTo>
                  <a:pt x="392" y="86"/>
                </a:lnTo>
                <a:lnTo>
                  <a:pt x="395" y="89"/>
                </a:lnTo>
                <a:lnTo>
                  <a:pt x="395" y="89"/>
                </a:lnTo>
                <a:lnTo>
                  <a:pt x="397" y="89"/>
                </a:lnTo>
                <a:lnTo>
                  <a:pt x="397" y="89"/>
                </a:lnTo>
                <a:lnTo>
                  <a:pt x="390" y="79"/>
                </a:lnTo>
                <a:lnTo>
                  <a:pt x="390" y="79"/>
                </a:lnTo>
                <a:lnTo>
                  <a:pt x="397" y="77"/>
                </a:lnTo>
                <a:lnTo>
                  <a:pt x="397" y="77"/>
                </a:lnTo>
                <a:lnTo>
                  <a:pt x="387" y="74"/>
                </a:lnTo>
                <a:lnTo>
                  <a:pt x="387" y="74"/>
                </a:lnTo>
                <a:lnTo>
                  <a:pt x="389" y="69"/>
                </a:lnTo>
                <a:lnTo>
                  <a:pt x="389" y="69"/>
                </a:lnTo>
                <a:lnTo>
                  <a:pt x="397" y="68"/>
                </a:lnTo>
                <a:lnTo>
                  <a:pt x="397" y="68"/>
                </a:lnTo>
                <a:lnTo>
                  <a:pt x="392" y="63"/>
                </a:lnTo>
                <a:lnTo>
                  <a:pt x="392" y="63"/>
                </a:lnTo>
                <a:lnTo>
                  <a:pt x="386" y="60"/>
                </a:lnTo>
                <a:lnTo>
                  <a:pt x="386" y="60"/>
                </a:lnTo>
                <a:lnTo>
                  <a:pt x="383" y="60"/>
                </a:lnTo>
                <a:lnTo>
                  <a:pt x="383" y="60"/>
                </a:lnTo>
                <a:lnTo>
                  <a:pt x="381" y="59"/>
                </a:lnTo>
                <a:lnTo>
                  <a:pt x="381" y="57"/>
                </a:lnTo>
                <a:lnTo>
                  <a:pt x="381" y="57"/>
                </a:lnTo>
                <a:lnTo>
                  <a:pt x="381" y="51"/>
                </a:lnTo>
                <a:lnTo>
                  <a:pt x="381" y="44"/>
                </a:lnTo>
                <a:lnTo>
                  <a:pt x="381" y="44"/>
                </a:lnTo>
                <a:lnTo>
                  <a:pt x="379" y="47"/>
                </a:lnTo>
                <a:lnTo>
                  <a:pt x="379" y="47"/>
                </a:lnTo>
                <a:lnTo>
                  <a:pt x="374" y="34"/>
                </a:lnTo>
                <a:lnTo>
                  <a:pt x="374" y="34"/>
                </a:lnTo>
                <a:lnTo>
                  <a:pt x="373" y="34"/>
                </a:lnTo>
                <a:lnTo>
                  <a:pt x="373" y="34"/>
                </a:lnTo>
                <a:lnTo>
                  <a:pt x="374" y="42"/>
                </a:lnTo>
                <a:lnTo>
                  <a:pt x="374" y="42"/>
                </a:lnTo>
                <a:lnTo>
                  <a:pt x="373" y="42"/>
                </a:lnTo>
                <a:lnTo>
                  <a:pt x="373" y="42"/>
                </a:lnTo>
                <a:lnTo>
                  <a:pt x="363" y="18"/>
                </a:lnTo>
                <a:lnTo>
                  <a:pt x="363" y="18"/>
                </a:lnTo>
                <a:lnTo>
                  <a:pt x="362" y="21"/>
                </a:lnTo>
                <a:lnTo>
                  <a:pt x="362" y="22"/>
                </a:lnTo>
                <a:lnTo>
                  <a:pt x="361" y="25"/>
                </a:lnTo>
                <a:lnTo>
                  <a:pt x="358" y="26"/>
                </a:lnTo>
                <a:lnTo>
                  <a:pt x="358" y="26"/>
                </a:lnTo>
                <a:lnTo>
                  <a:pt x="361" y="31"/>
                </a:lnTo>
                <a:lnTo>
                  <a:pt x="361" y="31"/>
                </a:lnTo>
                <a:lnTo>
                  <a:pt x="360" y="31"/>
                </a:lnTo>
                <a:lnTo>
                  <a:pt x="360" y="31"/>
                </a:lnTo>
                <a:lnTo>
                  <a:pt x="350" y="21"/>
                </a:lnTo>
                <a:lnTo>
                  <a:pt x="350" y="21"/>
                </a:lnTo>
                <a:lnTo>
                  <a:pt x="343" y="17"/>
                </a:lnTo>
                <a:lnTo>
                  <a:pt x="343" y="17"/>
                </a:lnTo>
                <a:lnTo>
                  <a:pt x="341" y="18"/>
                </a:lnTo>
                <a:lnTo>
                  <a:pt x="341" y="18"/>
                </a:lnTo>
                <a:lnTo>
                  <a:pt x="341" y="17"/>
                </a:lnTo>
                <a:lnTo>
                  <a:pt x="343" y="11"/>
                </a:lnTo>
                <a:lnTo>
                  <a:pt x="343" y="11"/>
                </a:lnTo>
                <a:lnTo>
                  <a:pt x="333" y="12"/>
                </a:lnTo>
                <a:lnTo>
                  <a:pt x="333" y="12"/>
                </a:lnTo>
                <a:lnTo>
                  <a:pt x="335" y="6"/>
                </a:lnTo>
                <a:lnTo>
                  <a:pt x="335" y="6"/>
                </a:lnTo>
                <a:lnTo>
                  <a:pt x="330" y="8"/>
                </a:lnTo>
                <a:lnTo>
                  <a:pt x="330" y="8"/>
                </a:lnTo>
                <a:lnTo>
                  <a:pt x="329" y="5"/>
                </a:lnTo>
                <a:lnTo>
                  <a:pt x="329" y="5"/>
                </a:lnTo>
                <a:lnTo>
                  <a:pt x="327" y="7"/>
                </a:lnTo>
                <a:lnTo>
                  <a:pt x="327" y="7"/>
                </a:lnTo>
                <a:lnTo>
                  <a:pt x="327" y="8"/>
                </a:lnTo>
                <a:lnTo>
                  <a:pt x="327" y="8"/>
                </a:lnTo>
                <a:lnTo>
                  <a:pt x="327" y="11"/>
                </a:lnTo>
                <a:lnTo>
                  <a:pt x="327" y="11"/>
                </a:lnTo>
                <a:lnTo>
                  <a:pt x="324" y="11"/>
                </a:lnTo>
                <a:lnTo>
                  <a:pt x="321" y="11"/>
                </a:lnTo>
                <a:lnTo>
                  <a:pt x="321" y="11"/>
                </a:lnTo>
                <a:lnTo>
                  <a:pt x="320" y="8"/>
                </a:lnTo>
                <a:lnTo>
                  <a:pt x="320" y="7"/>
                </a:lnTo>
                <a:lnTo>
                  <a:pt x="320" y="7"/>
                </a:lnTo>
                <a:lnTo>
                  <a:pt x="320" y="7"/>
                </a:lnTo>
                <a:lnTo>
                  <a:pt x="320" y="7"/>
                </a:lnTo>
                <a:lnTo>
                  <a:pt x="320" y="6"/>
                </a:lnTo>
                <a:lnTo>
                  <a:pt x="320" y="6"/>
                </a:lnTo>
                <a:lnTo>
                  <a:pt x="320" y="3"/>
                </a:lnTo>
                <a:lnTo>
                  <a:pt x="320" y="3"/>
                </a:lnTo>
                <a:lnTo>
                  <a:pt x="320" y="3"/>
                </a:lnTo>
                <a:lnTo>
                  <a:pt x="320" y="3"/>
                </a:lnTo>
                <a:lnTo>
                  <a:pt x="315" y="10"/>
                </a:lnTo>
                <a:lnTo>
                  <a:pt x="315" y="10"/>
                </a:lnTo>
                <a:lnTo>
                  <a:pt x="311" y="5"/>
                </a:lnTo>
                <a:lnTo>
                  <a:pt x="311" y="5"/>
                </a:lnTo>
                <a:lnTo>
                  <a:pt x="309" y="5"/>
                </a:lnTo>
                <a:lnTo>
                  <a:pt x="309" y="5"/>
                </a:lnTo>
                <a:lnTo>
                  <a:pt x="311" y="2"/>
                </a:lnTo>
                <a:lnTo>
                  <a:pt x="312" y="1"/>
                </a:lnTo>
                <a:lnTo>
                  <a:pt x="312" y="1"/>
                </a:lnTo>
                <a:lnTo>
                  <a:pt x="314" y="0"/>
                </a:lnTo>
                <a:lnTo>
                  <a:pt x="314" y="0"/>
                </a:lnTo>
                <a:lnTo>
                  <a:pt x="310" y="1"/>
                </a:lnTo>
                <a:lnTo>
                  <a:pt x="307" y="2"/>
                </a:lnTo>
                <a:lnTo>
                  <a:pt x="307" y="2"/>
                </a:lnTo>
                <a:lnTo>
                  <a:pt x="303" y="8"/>
                </a:lnTo>
                <a:lnTo>
                  <a:pt x="303" y="8"/>
                </a:lnTo>
                <a:lnTo>
                  <a:pt x="301" y="11"/>
                </a:lnTo>
                <a:lnTo>
                  <a:pt x="299" y="11"/>
                </a:lnTo>
                <a:lnTo>
                  <a:pt x="298" y="10"/>
                </a:lnTo>
                <a:lnTo>
                  <a:pt x="298" y="10"/>
                </a:lnTo>
                <a:lnTo>
                  <a:pt x="291" y="7"/>
                </a:lnTo>
                <a:lnTo>
                  <a:pt x="291" y="7"/>
                </a:lnTo>
                <a:lnTo>
                  <a:pt x="294" y="1"/>
                </a:lnTo>
                <a:lnTo>
                  <a:pt x="294" y="1"/>
                </a:lnTo>
                <a:lnTo>
                  <a:pt x="293" y="2"/>
                </a:lnTo>
                <a:lnTo>
                  <a:pt x="291" y="5"/>
                </a:lnTo>
                <a:lnTo>
                  <a:pt x="289" y="10"/>
                </a:lnTo>
                <a:lnTo>
                  <a:pt x="289" y="10"/>
                </a:lnTo>
                <a:lnTo>
                  <a:pt x="289" y="10"/>
                </a:lnTo>
                <a:lnTo>
                  <a:pt x="288" y="15"/>
                </a:lnTo>
                <a:lnTo>
                  <a:pt x="285" y="18"/>
                </a:lnTo>
                <a:lnTo>
                  <a:pt x="281" y="21"/>
                </a:lnTo>
                <a:lnTo>
                  <a:pt x="275" y="22"/>
                </a:lnTo>
                <a:lnTo>
                  <a:pt x="275" y="22"/>
                </a:lnTo>
                <a:lnTo>
                  <a:pt x="278" y="18"/>
                </a:lnTo>
                <a:lnTo>
                  <a:pt x="278" y="18"/>
                </a:lnTo>
                <a:lnTo>
                  <a:pt x="274" y="21"/>
                </a:lnTo>
                <a:lnTo>
                  <a:pt x="274" y="21"/>
                </a:lnTo>
                <a:lnTo>
                  <a:pt x="274" y="21"/>
                </a:lnTo>
                <a:lnTo>
                  <a:pt x="274" y="21"/>
                </a:lnTo>
                <a:lnTo>
                  <a:pt x="272" y="25"/>
                </a:lnTo>
                <a:lnTo>
                  <a:pt x="272" y="25"/>
                </a:lnTo>
                <a:lnTo>
                  <a:pt x="268" y="28"/>
                </a:lnTo>
                <a:lnTo>
                  <a:pt x="268" y="28"/>
                </a:lnTo>
                <a:lnTo>
                  <a:pt x="254" y="34"/>
                </a:lnTo>
                <a:lnTo>
                  <a:pt x="254" y="34"/>
                </a:lnTo>
                <a:lnTo>
                  <a:pt x="248" y="38"/>
                </a:lnTo>
                <a:lnTo>
                  <a:pt x="242" y="39"/>
                </a:lnTo>
                <a:lnTo>
                  <a:pt x="242" y="39"/>
                </a:lnTo>
                <a:lnTo>
                  <a:pt x="239" y="42"/>
                </a:lnTo>
                <a:lnTo>
                  <a:pt x="239" y="42"/>
                </a:lnTo>
                <a:lnTo>
                  <a:pt x="243" y="43"/>
                </a:lnTo>
                <a:lnTo>
                  <a:pt x="243" y="43"/>
                </a:lnTo>
                <a:lnTo>
                  <a:pt x="242" y="46"/>
                </a:lnTo>
                <a:lnTo>
                  <a:pt x="242" y="46"/>
                </a:lnTo>
                <a:lnTo>
                  <a:pt x="238" y="51"/>
                </a:lnTo>
                <a:lnTo>
                  <a:pt x="234" y="56"/>
                </a:lnTo>
                <a:lnTo>
                  <a:pt x="234" y="56"/>
                </a:lnTo>
                <a:lnTo>
                  <a:pt x="232" y="57"/>
                </a:lnTo>
                <a:lnTo>
                  <a:pt x="228" y="57"/>
                </a:lnTo>
                <a:lnTo>
                  <a:pt x="228" y="57"/>
                </a:lnTo>
                <a:lnTo>
                  <a:pt x="229" y="58"/>
                </a:lnTo>
                <a:lnTo>
                  <a:pt x="229" y="58"/>
                </a:lnTo>
                <a:lnTo>
                  <a:pt x="231" y="59"/>
                </a:lnTo>
                <a:lnTo>
                  <a:pt x="231" y="62"/>
                </a:lnTo>
                <a:lnTo>
                  <a:pt x="228" y="63"/>
                </a:lnTo>
                <a:lnTo>
                  <a:pt x="228" y="63"/>
                </a:lnTo>
                <a:lnTo>
                  <a:pt x="224" y="65"/>
                </a:lnTo>
                <a:lnTo>
                  <a:pt x="219" y="69"/>
                </a:lnTo>
                <a:lnTo>
                  <a:pt x="215" y="77"/>
                </a:lnTo>
                <a:lnTo>
                  <a:pt x="215" y="77"/>
                </a:lnTo>
                <a:lnTo>
                  <a:pt x="202" y="96"/>
                </a:lnTo>
                <a:lnTo>
                  <a:pt x="202" y="96"/>
                </a:lnTo>
                <a:lnTo>
                  <a:pt x="206" y="96"/>
                </a:lnTo>
                <a:lnTo>
                  <a:pt x="206" y="98"/>
                </a:lnTo>
                <a:lnTo>
                  <a:pt x="206" y="99"/>
                </a:lnTo>
                <a:lnTo>
                  <a:pt x="206" y="99"/>
                </a:lnTo>
                <a:lnTo>
                  <a:pt x="213" y="90"/>
                </a:lnTo>
                <a:lnTo>
                  <a:pt x="213" y="90"/>
                </a:lnTo>
                <a:lnTo>
                  <a:pt x="215" y="90"/>
                </a:lnTo>
                <a:lnTo>
                  <a:pt x="215" y="90"/>
                </a:lnTo>
                <a:lnTo>
                  <a:pt x="207" y="108"/>
                </a:lnTo>
                <a:lnTo>
                  <a:pt x="207" y="108"/>
                </a:lnTo>
                <a:lnTo>
                  <a:pt x="207" y="113"/>
                </a:lnTo>
                <a:lnTo>
                  <a:pt x="207" y="115"/>
                </a:lnTo>
                <a:lnTo>
                  <a:pt x="207" y="115"/>
                </a:lnTo>
                <a:lnTo>
                  <a:pt x="208" y="119"/>
                </a:lnTo>
                <a:lnTo>
                  <a:pt x="207" y="122"/>
                </a:lnTo>
                <a:lnTo>
                  <a:pt x="206" y="130"/>
                </a:lnTo>
                <a:lnTo>
                  <a:pt x="206" y="130"/>
                </a:lnTo>
                <a:lnTo>
                  <a:pt x="206" y="132"/>
                </a:lnTo>
                <a:lnTo>
                  <a:pt x="208" y="136"/>
                </a:lnTo>
                <a:lnTo>
                  <a:pt x="208" y="136"/>
                </a:lnTo>
                <a:lnTo>
                  <a:pt x="208" y="140"/>
                </a:lnTo>
                <a:lnTo>
                  <a:pt x="210" y="142"/>
                </a:lnTo>
                <a:lnTo>
                  <a:pt x="207" y="148"/>
                </a:lnTo>
                <a:lnTo>
                  <a:pt x="207" y="148"/>
                </a:lnTo>
                <a:lnTo>
                  <a:pt x="206" y="155"/>
                </a:lnTo>
                <a:lnTo>
                  <a:pt x="207" y="160"/>
                </a:lnTo>
                <a:lnTo>
                  <a:pt x="208" y="166"/>
                </a:lnTo>
                <a:lnTo>
                  <a:pt x="211" y="171"/>
                </a:lnTo>
                <a:lnTo>
                  <a:pt x="211" y="171"/>
                </a:lnTo>
                <a:lnTo>
                  <a:pt x="221" y="187"/>
                </a:lnTo>
                <a:lnTo>
                  <a:pt x="221" y="187"/>
                </a:lnTo>
                <a:lnTo>
                  <a:pt x="228" y="197"/>
                </a:lnTo>
                <a:lnTo>
                  <a:pt x="228" y="197"/>
                </a:lnTo>
                <a:lnTo>
                  <a:pt x="232" y="203"/>
                </a:lnTo>
                <a:lnTo>
                  <a:pt x="233" y="210"/>
                </a:lnTo>
                <a:lnTo>
                  <a:pt x="234" y="224"/>
                </a:lnTo>
                <a:lnTo>
                  <a:pt x="234" y="224"/>
                </a:lnTo>
                <a:lnTo>
                  <a:pt x="234" y="258"/>
                </a:lnTo>
                <a:lnTo>
                  <a:pt x="234" y="258"/>
                </a:lnTo>
                <a:lnTo>
                  <a:pt x="234" y="260"/>
                </a:lnTo>
                <a:lnTo>
                  <a:pt x="237" y="261"/>
                </a:lnTo>
                <a:lnTo>
                  <a:pt x="237" y="261"/>
                </a:lnTo>
                <a:lnTo>
                  <a:pt x="263" y="275"/>
                </a:lnTo>
                <a:lnTo>
                  <a:pt x="263" y="275"/>
                </a:lnTo>
                <a:lnTo>
                  <a:pt x="272" y="280"/>
                </a:lnTo>
                <a:lnTo>
                  <a:pt x="280" y="286"/>
                </a:lnTo>
                <a:lnTo>
                  <a:pt x="289" y="292"/>
                </a:lnTo>
                <a:lnTo>
                  <a:pt x="296" y="300"/>
                </a:lnTo>
                <a:lnTo>
                  <a:pt x="296" y="300"/>
                </a:lnTo>
                <a:lnTo>
                  <a:pt x="314" y="318"/>
                </a:lnTo>
                <a:lnTo>
                  <a:pt x="314" y="318"/>
                </a:lnTo>
                <a:lnTo>
                  <a:pt x="306" y="328"/>
                </a:lnTo>
                <a:lnTo>
                  <a:pt x="306" y="328"/>
                </a:lnTo>
                <a:lnTo>
                  <a:pt x="305" y="332"/>
                </a:lnTo>
                <a:lnTo>
                  <a:pt x="307" y="334"/>
                </a:lnTo>
                <a:lnTo>
                  <a:pt x="307" y="334"/>
                </a:lnTo>
                <a:lnTo>
                  <a:pt x="316" y="343"/>
                </a:lnTo>
                <a:lnTo>
                  <a:pt x="316" y="343"/>
                </a:lnTo>
                <a:lnTo>
                  <a:pt x="321" y="351"/>
                </a:lnTo>
                <a:lnTo>
                  <a:pt x="325" y="357"/>
                </a:lnTo>
                <a:lnTo>
                  <a:pt x="327" y="365"/>
                </a:lnTo>
                <a:lnTo>
                  <a:pt x="327" y="373"/>
                </a:lnTo>
                <a:lnTo>
                  <a:pt x="327" y="373"/>
                </a:lnTo>
                <a:lnTo>
                  <a:pt x="336" y="519"/>
                </a:lnTo>
                <a:lnTo>
                  <a:pt x="336" y="519"/>
                </a:lnTo>
                <a:lnTo>
                  <a:pt x="336" y="523"/>
                </a:lnTo>
                <a:lnTo>
                  <a:pt x="335" y="527"/>
                </a:lnTo>
                <a:lnTo>
                  <a:pt x="335" y="527"/>
                </a:lnTo>
                <a:lnTo>
                  <a:pt x="332" y="522"/>
                </a:lnTo>
                <a:lnTo>
                  <a:pt x="332" y="522"/>
                </a:lnTo>
                <a:lnTo>
                  <a:pt x="310" y="462"/>
                </a:lnTo>
                <a:lnTo>
                  <a:pt x="298" y="432"/>
                </a:lnTo>
                <a:lnTo>
                  <a:pt x="284" y="404"/>
                </a:lnTo>
                <a:lnTo>
                  <a:pt x="284" y="404"/>
                </a:lnTo>
                <a:lnTo>
                  <a:pt x="254" y="348"/>
                </a:lnTo>
                <a:lnTo>
                  <a:pt x="223" y="293"/>
                </a:lnTo>
                <a:lnTo>
                  <a:pt x="223" y="293"/>
                </a:lnTo>
                <a:lnTo>
                  <a:pt x="221" y="289"/>
                </a:lnTo>
                <a:lnTo>
                  <a:pt x="221" y="289"/>
                </a:lnTo>
                <a:lnTo>
                  <a:pt x="218" y="285"/>
                </a:lnTo>
                <a:lnTo>
                  <a:pt x="216" y="284"/>
                </a:lnTo>
                <a:lnTo>
                  <a:pt x="213" y="285"/>
                </a:lnTo>
                <a:lnTo>
                  <a:pt x="210" y="287"/>
                </a:lnTo>
                <a:lnTo>
                  <a:pt x="210" y="287"/>
                </a:lnTo>
                <a:lnTo>
                  <a:pt x="206" y="292"/>
                </a:lnTo>
                <a:lnTo>
                  <a:pt x="201" y="297"/>
                </a:lnTo>
                <a:lnTo>
                  <a:pt x="196" y="301"/>
                </a:lnTo>
                <a:lnTo>
                  <a:pt x="190" y="303"/>
                </a:lnTo>
                <a:lnTo>
                  <a:pt x="190" y="303"/>
                </a:lnTo>
                <a:lnTo>
                  <a:pt x="177" y="308"/>
                </a:lnTo>
                <a:lnTo>
                  <a:pt x="164" y="313"/>
                </a:lnTo>
                <a:lnTo>
                  <a:pt x="164" y="313"/>
                </a:lnTo>
                <a:lnTo>
                  <a:pt x="149" y="318"/>
                </a:lnTo>
                <a:lnTo>
                  <a:pt x="149" y="318"/>
                </a:lnTo>
                <a:lnTo>
                  <a:pt x="110" y="329"/>
                </a:lnTo>
                <a:lnTo>
                  <a:pt x="110" y="329"/>
                </a:lnTo>
                <a:lnTo>
                  <a:pt x="83" y="338"/>
                </a:lnTo>
                <a:lnTo>
                  <a:pt x="83" y="338"/>
                </a:lnTo>
                <a:lnTo>
                  <a:pt x="73" y="341"/>
                </a:lnTo>
                <a:lnTo>
                  <a:pt x="73" y="341"/>
                </a:lnTo>
                <a:lnTo>
                  <a:pt x="66" y="343"/>
                </a:lnTo>
                <a:lnTo>
                  <a:pt x="60" y="348"/>
                </a:lnTo>
                <a:lnTo>
                  <a:pt x="55" y="354"/>
                </a:lnTo>
                <a:lnTo>
                  <a:pt x="52" y="362"/>
                </a:lnTo>
                <a:lnTo>
                  <a:pt x="52" y="362"/>
                </a:lnTo>
                <a:lnTo>
                  <a:pt x="45" y="380"/>
                </a:lnTo>
                <a:lnTo>
                  <a:pt x="45" y="380"/>
                </a:lnTo>
                <a:lnTo>
                  <a:pt x="42" y="390"/>
                </a:lnTo>
                <a:lnTo>
                  <a:pt x="41" y="400"/>
                </a:lnTo>
                <a:lnTo>
                  <a:pt x="40" y="410"/>
                </a:lnTo>
                <a:lnTo>
                  <a:pt x="40" y="420"/>
                </a:lnTo>
                <a:lnTo>
                  <a:pt x="40" y="420"/>
                </a:lnTo>
                <a:lnTo>
                  <a:pt x="42" y="457"/>
                </a:lnTo>
                <a:lnTo>
                  <a:pt x="42" y="457"/>
                </a:lnTo>
                <a:lnTo>
                  <a:pt x="42" y="479"/>
                </a:lnTo>
                <a:lnTo>
                  <a:pt x="42" y="479"/>
                </a:lnTo>
                <a:lnTo>
                  <a:pt x="45" y="504"/>
                </a:lnTo>
                <a:lnTo>
                  <a:pt x="45" y="504"/>
                </a:lnTo>
                <a:lnTo>
                  <a:pt x="44" y="509"/>
                </a:lnTo>
                <a:lnTo>
                  <a:pt x="44" y="509"/>
                </a:lnTo>
                <a:lnTo>
                  <a:pt x="41" y="517"/>
                </a:lnTo>
                <a:lnTo>
                  <a:pt x="40" y="524"/>
                </a:lnTo>
                <a:lnTo>
                  <a:pt x="39" y="540"/>
                </a:lnTo>
                <a:lnTo>
                  <a:pt x="39" y="540"/>
                </a:lnTo>
                <a:lnTo>
                  <a:pt x="39" y="549"/>
                </a:lnTo>
                <a:lnTo>
                  <a:pt x="40" y="558"/>
                </a:lnTo>
                <a:lnTo>
                  <a:pt x="40" y="558"/>
                </a:lnTo>
                <a:lnTo>
                  <a:pt x="40" y="562"/>
                </a:lnTo>
                <a:lnTo>
                  <a:pt x="40" y="567"/>
                </a:lnTo>
                <a:lnTo>
                  <a:pt x="40" y="567"/>
                </a:lnTo>
                <a:lnTo>
                  <a:pt x="32" y="598"/>
                </a:lnTo>
                <a:lnTo>
                  <a:pt x="32" y="598"/>
                </a:lnTo>
                <a:lnTo>
                  <a:pt x="31" y="608"/>
                </a:lnTo>
                <a:lnTo>
                  <a:pt x="31" y="617"/>
                </a:lnTo>
                <a:lnTo>
                  <a:pt x="31" y="617"/>
                </a:lnTo>
                <a:lnTo>
                  <a:pt x="32" y="628"/>
                </a:lnTo>
                <a:lnTo>
                  <a:pt x="34" y="641"/>
                </a:lnTo>
                <a:lnTo>
                  <a:pt x="34" y="641"/>
                </a:lnTo>
                <a:lnTo>
                  <a:pt x="34" y="643"/>
                </a:lnTo>
                <a:lnTo>
                  <a:pt x="34" y="644"/>
                </a:lnTo>
                <a:lnTo>
                  <a:pt x="34" y="644"/>
                </a:lnTo>
                <a:lnTo>
                  <a:pt x="31" y="653"/>
                </a:lnTo>
                <a:lnTo>
                  <a:pt x="29" y="662"/>
                </a:lnTo>
                <a:lnTo>
                  <a:pt x="27" y="679"/>
                </a:lnTo>
                <a:lnTo>
                  <a:pt x="27" y="679"/>
                </a:lnTo>
                <a:lnTo>
                  <a:pt x="25" y="691"/>
                </a:lnTo>
                <a:lnTo>
                  <a:pt x="21" y="704"/>
                </a:lnTo>
                <a:lnTo>
                  <a:pt x="21" y="704"/>
                </a:lnTo>
                <a:lnTo>
                  <a:pt x="18" y="716"/>
                </a:lnTo>
                <a:lnTo>
                  <a:pt x="16" y="729"/>
                </a:lnTo>
                <a:lnTo>
                  <a:pt x="15" y="742"/>
                </a:lnTo>
                <a:lnTo>
                  <a:pt x="15" y="755"/>
                </a:lnTo>
                <a:lnTo>
                  <a:pt x="15" y="755"/>
                </a:lnTo>
                <a:lnTo>
                  <a:pt x="14" y="774"/>
                </a:lnTo>
                <a:lnTo>
                  <a:pt x="14" y="774"/>
                </a:lnTo>
                <a:lnTo>
                  <a:pt x="14" y="803"/>
                </a:lnTo>
                <a:lnTo>
                  <a:pt x="13" y="831"/>
                </a:lnTo>
                <a:lnTo>
                  <a:pt x="13" y="831"/>
                </a:lnTo>
                <a:lnTo>
                  <a:pt x="9" y="857"/>
                </a:lnTo>
                <a:lnTo>
                  <a:pt x="9" y="857"/>
                </a:lnTo>
                <a:lnTo>
                  <a:pt x="0" y="933"/>
                </a:lnTo>
                <a:lnTo>
                  <a:pt x="0" y="933"/>
                </a:lnTo>
                <a:close/>
                <a:moveTo>
                  <a:pt x="298" y="12"/>
                </a:moveTo>
                <a:lnTo>
                  <a:pt x="298" y="12"/>
                </a:lnTo>
                <a:lnTo>
                  <a:pt x="289" y="18"/>
                </a:lnTo>
                <a:lnTo>
                  <a:pt x="289" y="18"/>
                </a:lnTo>
                <a:lnTo>
                  <a:pt x="291" y="13"/>
                </a:lnTo>
                <a:lnTo>
                  <a:pt x="293" y="11"/>
                </a:lnTo>
                <a:lnTo>
                  <a:pt x="294" y="11"/>
                </a:lnTo>
                <a:lnTo>
                  <a:pt x="298" y="12"/>
                </a:lnTo>
                <a:lnTo>
                  <a:pt x="298" y="12"/>
                </a:lnTo>
                <a:close/>
                <a:moveTo>
                  <a:pt x="104" y="970"/>
                </a:moveTo>
                <a:lnTo>
                  <a:pt x="104" y="970"/>
                </a:lnTo>
                <a:lnTo>
                  <a:pt x="117" y="998"/>
                </a:lnTo>
                <a:lnTo>
                  <a:pt x="117" y="998"/>
                </a:lnTo>
                <a:lnTo>
                  <a:pt x="113" y="996"/>
                </a:lnTo>
                <a:lnTo>
                  <a:pt x="109" y="994"/>
                </a:lnTo>
                <a:lnTo>
                  <a:pt x="107" y="990"/>
                </a:lnTo>
                <a:lnTo>
                  <a:pt x="104" y="985"/>
                </a:lnTo>
                <a:lnTo>
                  <a:pt x="103" y="981"/>
                </a:lnTo>
                <a:lnTo>
                  <a:pt x="103" y="978"/>
                </a:lnTo>
                <a:lnTo>
                  <a:pt x="103" y="973"/>
                </a:lnTo>
                <a:lnTo>
                  <a:pt x="104" y="970"/>
                </a:lnTo>
                <a:lnTo>
                  <a:pt x="104" y="970"/>
                </a:lnTo>
                <a:close/>
                <a:moveTo>
                  <a:pt x="99" y="845"/>
                </a:moveTo>
                <a:lnTo>
                  <a:pt x="99" y="845"/>
                </a:lnTo>
                <a:lnTo>
                  <a:pt x="102" y="834"/>
                </a:lnTo>
                <a:lnTo>
                  <a:pt x="103" y="823"/>
                </a:lnTo>
                <a:lnTo>
                  <a:pt x="103" y="823"/>
                </a:lnTo>
                <a:lnTo>
                  <a:pt x="107" y="777"/>
                </a:lnTo>
                <a:lnTo>
                  <a:pt x="107" y="777"/>
                </a:lnTo>
                <a:lnTo>
                  <a:pt x="108" y="774"/>
                </a:lnTo>
                <a:lnTo>
                  <a:pt x="109" y="772"/>
                </a:lnTo>
                <a:lnTo>
                  <a:pt x="110" y="772"/>
                </a:lnTo>
                <a:lnTo>
                  <a:pt x="113" y="772"/>
                </a:lnTo>
                <a:lnTo>
                  <a:pt x="113" y="772"/>
                </a:lnTo>
                <a:lnTo>
                  <a:pt x="304" y="773"/>
                </a:lnTo>
                <a:lnTo>
                  <a:pt x="304" y="773"/>
                </a:lnTo>
                <a:lnTo>
                  <a:pt x="309" y="774"/>
                </a:lnTo>
                <a:lnTo>
                  <a:pt x="314" y="778"/>
                </a:lnTo>
                <a:lnTo>
                  <a:pt x="316" y="783"/>
                </a:lnTo>
                <a:lnTo>
                  <a:pt x="316" y="789"/>
                </a:lnTo>
                <a:lnTo>
                  <a:pt x="316" y="789"/>
                </a:lnTo>
                <a:lnTo>
                  <a:pt x="288" y="917"/>
                </a:lnTo>
                <a:lnTo>
                  <a:pt x="288" y="917"/>
                </a:lnTo>
                <a:lnTo>
                  <a:pt x="270" y="990"/>
                </a:lnTo>
                <a:lnTo>
                  <a:pt x="270" y="990"/>
                </a:lnTo>
                <a:lnTo>
                  <a:pt x="268" y="998"/>
                </a:lnTo>
                <a:lnTo>
                  <a:pt x="264" y="1001"/>
                </a:lnTo>
                <a:lnTo>
                  <a:pt x="259" y="1004"/>
                </a:lnTo>
                <a:lnTo>
                  <a:pt x="252" y="1005"/>
                </a:lnTo>
                <a:lnTo>
                  <a:pt x="252" y="1005"/>
                </a:lnTo>
                <a:lnTo>
                  <a:pt x="200" y="1001"/>
                </a:lnTo>
                <a:lnTo>
                  <a:pt x="200" y="1001"/>
                </a:lnTo>
                <a:lnTo>
                  <a:pt x="200" y="1001"/>
                </a:lnTo>
                <a:lnTo>
                  <a:pt x="143" y="999"/>
                </a:lnTo>
                <a:lnTo>
                  <a:pt x="143" y="999"/>
                </a:lnTo>
                <a:lnTo>
                  <a:pt x="139" y="998"/>
                </a:lnTo>
                <a:lnTo>
                  <a:pt x="138" y="998"/>
                </a:lnTo>
                <a:lnTo>
                  <a:pt x="136" y="995"/>
                </a:lnTo>
                <a:lnTo>
                  <a:pt x="136" y="993"/>
                </a:lnTo>
                <a:lnTo>
                  <a:pt x="136" y="993"/>
                </a:lnTo>
                <a:lnTo>
                  <a:pt x="134" y="979"/>
                </a:lnTo>
                <a:lnTo>
                  <a:pt x="132" y="972"/>
                </a:lnTo>
                <a:lnTo>
                  <a:pt x="128" y="965"/>
                </a:lnTo>
                <a:lnTo>
                  <a:pt x="128" y="965"/>
                </a:lnTo>
                <a:lnTo>
                  <a:pt x="124" y="958"/>
                </a:lnTo>
                <a:lnTo>
                  <a:pt x="122" y="949"/>
                </a:lnTo>
                <a:lnTo>
                  <a:pt x="122" y="949"/>
                </a:lnTo>
                <a:lnTo>
                  <a:pt x="114" y="929"/>
                </a:lnTo>
                <a:lnTo>
                  <a:pt x="114" y="929"/>
                </a:lnTo>
                <a:lnTo>
                  <a:pt x="110" y="923"/>
                </a:lnTo>
                <a:lnTo>
                  <a:pt x="108" y="916"/>
                </a:lnTo>
                <a:lnTo>
                  <a:pt x="108" y="916"/>
                </a:lnTo>
                <a:lnTo>
                  <a:pt x="98" y="865"/>
                </a:lnTo>
                <a:lnTo>
                  <a:pt x="98" y="865"/>
                </a:lnTo>
                <a:lnTo>
                  <a:pt x="97" y="855"/>
                </a:lnTo>
                <a:lnTo>
                  <a:pt x="99" y="845"/>
                </a:lnTo>
                <a:lnTo>
                  <a:pt x="99" y="845"/>
                </a:lnTo>
                <a:close/>
              </a:path>
            </a:pathLst>
          </a:custGeom>
          <a:solidFill>
            <a:schemeClr val="bg1">
              <a:lumMod val="85000"/>
            </a:schemeClr>
          </a:solidFill>
          <a:ln>
            <a:noFill/>
          </a:ln>
          <a:extLst/>
        </p:spPr>
        <p:txBody>
          <a:bodyPr anchor="ctr"/>
          <a:lstStyle/>
          <a:p>
            <a:pPr algn="ctr"/>
            <a:endParaRPr/>
          </a:p>
        </p:txBody>
      </p:sp>
      <p:grpSp>
        <p:nvGrpSpPr>
          <p:cNvPr id="7" name="Group 8"/>
          <p:cNvGrpSpPr/>
          <p:nvPr/>
        </p:nvGrpSpPr>
        <p:grpSpPr>
          <a:xfrm>
            <a:off x="6265018" y="2145274"/>
            <a:ext cx="986612" cy="3307228"/>
            <a:chOff x="6027737" y="2790825"/>
            <a:chExt cx="563563" cy="1889125"/>
          </a:xfrm>
          <a:solidFill>
            <a:schemeClr val="bg1">
              <a:lumMod val="85000"/>
            </a:schemeClr>
          </a:solidFill>
        </p:grpSpPr>
        <p:sp>
          <p:nvSpPr>
            <p:cNvPr id="47" name="Freeform: Shape 9"/>
            <p:cNvSpPr>
              <a:spLocks/>
            </p:cNvSpPr>
            <p:nvPr/>
          </p:nvSpPr>
          <p:spPr bwMode="auto">
            <a:xfrm>
              <a:off x="6027737" y="2790825"/>
              <a:ext cx="563563" cy="1889125"/>
            </a:xfrm>
            <a:custGeom>
              <a:avLst/>
              <a:gdLst>
                <a:gd name="T0" fmla="*/ 336 w 355"/>
                <a:gd name="T1" fmla="*/ 1041 h 1190"/>
                <a:gd name="T2" fmla="*/ 293 w 355"/>
                <a:gd name="T3" fmla="*/ 922 h 1190"/>
                <a:gd name="T4" fmla="*/ 226 w 355"/>
                <a:gd name="T5" fmla="*/ 835 h 1190"/>
                <a:gd name="T6" fmla="*/ 223 w 355"/>
                <a:gd name="T7" fmla="*/ 753 h 1190"/>
                <a:gd name="T8" fmla="*/ 270 w 355"/>
                <a:gd name="T9" fmla="*/ 551 h 1190"/>
                <a:gd name="T10" fmla="*/ 267 w 355"/>
                <a:gd name="T11" fmla="*/ 459 h 1190"/>
                <a:gd name="T12" fmla="*/ 280 w 355"/>
                <a:gd name="T13" fmla="*/ 383 h 1190"/>
                <a:gd name="T14" fmla="*/ 294 w 355"/>
                <a:gd name="T15" fmla="*/ 344 h 1190"/>
                <a:gd name="T16" fmla="*/ 301 w 355"/>
                <a:gd name="T17" fmla="*/ 308 h 1190"/>
                <a:gd name="T18" fmla="*/ 305 w 355"/>
                <a:gd name="T19" fmla="*/ 228 h 1190"/>
                <a:gd name="T20" fmla="*/ 271 w 355"/>
                <a:gd name="T21" fmla="*/ 197 h 1190"/>
                <a:gd name="T22" fmla="*/ 285 w 355"/>
                <a:gd name="T23" fmla="*/ 183 h 1190"/>
                <a:gd name="T24" fmla="*/ 277 w 355"/>
                <a:gd name="T25" fmla="*/ 129 h 1190"/>
                <a:gd name="T26" fmla="*/ 269 w 355"/>
                <a:gd name="T27" fmla="*/ 77 h 1190"/>
                <a:gd name="T28" fmla="*/ 224 w 355"/>
                <a:gd name="T29" fmla="*/ 9 h 1190"/>
                <a:gd name="T30" fmla="*/ 151 w 355"/>
                <a:gd name="T31" fmla="*/ 11 h 1190"/>
                <a:gd name="T32" fmla="*/ 132 w 355"/>
                <a:gd name="T33" fmla="*/ 50 h 1190"/>
                <a:gd name="T34" fmla="*/ 134 w 355"/>
                <a:gd name="T35" fmla="*/ 58 h 1190"/>
                <a:gd name="T36" fmla="*/ 132 w 355"/>
                <a:gd name="T37" fmla="*/ 98 h 1190"/>
                <a:gd name="T38" fmla="*/ 135 w 355"/>
                <a:gd name="T39" fmla="*/ 132 h 1190"/>
                <a:gd name="T40" fmla="*/ 145 w 355"/>
                <a:gd name="T41" fmla="*/ 162 h 1190"/>
                <a:gd name="T42" fmla="*/ 162 w 355"/>
                <a:gd name="T43" fmla="*/ 179 h 1190"/>
                <a:gd name="T44" fmla="*/ 118 w 355"/>
                <a:gd name="T45" fmla="*/ 219 h 1190"/>
                <a:gd name="T46" fmla="*/ 69 w 355"/>
                <a:gd name="T47" fmla="*/ 266 h 1190"/>
                <a:gd name="T48" fmla="*/ 57 w 355"/>
                <a:gd name="T49" fmla="*/ 281 h 1190"/>
                <a:gd name="T50" fmla="*/ 35 w 355"/>
                <a:gd name="T51" fmla="*/ 294 h 1190"/>
                <a:gd name="T52" fmla="*/ 27 w 355"/>
                <a:gd name="T53" fmla="*/ 306 h 1190"/>
                <a:gd name="T54" fmla="*/ 5 w 355"/>
                <a:gd name="T55" fmla="*/ 325 h 1190"/>
                <a:gd name="T56" fmla="*/ 15 w 355"/>
                <a:gd name="T57" fmla="*/ 387 h 1190"/>
                <a:gd name="T58" fmla="*/ 64 w 355"/>
                <a:gd name="T59" fmla="*/ 394 h 1190"/>
                <a:gd name="T60" fmla="*/ 72 w 355"/>
                <a:gd name="T61" fmla="*/ 421 h 1190"/>
                <a:gd name="T62" fmla="*/ 38 w 355"/>
                <a:gd name="T63" fmla="*/ 507 h 1190"/>
                <a:gd name="T64" fmla="*/ 50 w 355"/>
                <a:gd name="T65" fmla="*/ 514 h 1190"/>
                <a:gd name="T66" fmla="*/ 49 w 355"/>
                <a:gd name="T67" fmla="*/ 553 h 1190"/>
                <a:gd name="T68" fmla="*/ 74 w 355"/>
                <a:gd name="T69" fmla="*/ 705 h 1190"/>
                <a:gd name="T70" fmla="*/ 116 w 355"/>
                <a:gd name="T71" fmla="*/ 818 h 1190"/>
                <a:gd name="T72" fmla="*/ 135 w 355"/>
                <a:gd name="T73" fmla="*/ 945 h 1190"/>
                <a:gd name="T74" fmla="*/ 139 w 355"/>
                <a:gd name="T75" fmla="*/ 1084 h 1190"/>
                <a:gd name="T76" fmla="*/ 101 w 355"/>
                <a:gd name="T77" fmla="*/ 1134 h 1190"/>
                <a:gd name="T78" fmla="*/ 100 w 355"/>
                <a:gd name="T79" fmla="*/ 1161 h 1190"/>
                <a:gd name="T80" fmla="*/ 147 w 355"/>
                <a:gd name="T81" fmla="*/ 1162 h 1190"/>
                <a:gd name="T82" fmla="*/ 190 w 355"/>
                <a:gd name="T83" fmla="*/ 1099 h 1190"/>
                <a:gd name="T84" fmla="*/ 193 w 355"/>
                <a:gd name="T85" fmla="*/ 1124 h 1190"/>
                <a:gd name="T86" fmla="*/ 201 w 355"/>
                <a:gd name="T87" fmla="*/ 1116 h 1190"/>
                <a:gd name="T88" fmla="*/ 217 w 355"/>
                <a:gd name="T89" fmla="*/ 1047 h 1190"/>
                <a:gd name="T90" fmla="*/ 201 w 355"/>
                <a:gd name="T91" fmla="*/ 996 h 1190"/>
                <a:gd name="T92" fmla="*/ 196 w 355"/>
                <a:gd name="T93" fmla="*/ 929 h 1190"/>
                <a:gd name="T94" fmla="*/ 257 w 355"/>
                <a:gd name="T95" fmla="*/ 1004 h 1190"/>
                <a:gd name="T96" fmla="*/ 277 w 355"/>
                <a:gd name="T97" fmla="*/ 1080 h 1190"/>
                <a:gd name="T98" fmla="*/ 262 w 355"/>
                <a:gd name="T99" fmla="*/ 1130 h 1190"/>
                <a:gd name="T100" fmla="*/ 226 w 355"/>
                <a:gd name="T101" fmla="*/ 1159 h 1190"/>
                <a:gd name="T102" fmla="*/ 251 w 355"/>
                <a:gd name="T103" fmla="*/ 1189 h 1190"/>
                <a:gd name="T104" fmla="*/ 309 w 355"/>
                <a:gd name="T105" fmla="*/ 1173 h 1190"/>
                <a:gd name="T106" fmla="*/ 323 w 355"/>
                <a:gd name="T107" fmla="*/ 1134 h 1190"/>
                <a:gd name="T108" fmla="*/ 327 w 355"/>
                <a:gd name="T109" fmla="*/ 1158 h 1190"/>
                <a:gd name="T110" fmla="*/ 335 w 355"/>
                <a:gd name="T111" fmla="*/ 1116 h 1190"/>
                <a:gd name="T112" fmla="*/ 355 w 355"/>
                <a:gd name="T113" fmla="*/ 1078 h 1190"/>
                <a:gd name="T114" fmla="*/ 232 w 355"/>
                <a:gd name="T115" fmla="*/ 155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5" h="1190">
                  <a:moveTo>
                    <a:pt x="355" y="1078"/>
                  </a:moveTo>
                  <a:lnTo>
                    <a:pt x="355" y="1078"/>
                  </a:lnTo>
                  <a:lnTo>
                    <a:pt x="354" y="1062"/>
                  </a:lnTo>
                  <a:lnTo>
                    <a:pt x="352" y="1058"/>
                  </a:lnTo>
                  <a:lnTo>
                    <a:pt x="351" y="1054"/>
                  </a:lnTo>
                  <a:lnTo>
                    <a:pt x="346" y="1049"/>
                  </a:lnTo>
                  <a:lnTo>
                    <a:pt x="336" y="1041"/>
                  </a:lnTo>
                  <a:lnTo>
                    <a:pt x="336" y="1041"/>
                  </a:lnTo>
                  <a:lnTo>
                    <a:pt x="328" y="1031"/>
                  </a:lnTo>
                  <a:lnTo>
                    <a:pt x="323" y="1026"/>
                  </a:lnTo>
                  <a:lnTo>
                    <a:pt x="319" y="1019"/>
                  </a:lnTo>
                  <a:lnTo>
                    <a:pt x="315" y="1007"/>
                  </a:lnTo>
                  <a:lnTo>
                    <a:pt x="315" y="1007"/>
                  </a:lnTo>
                  <a:lnTo>
                    <a:pt x="305" y="962"/>
                  </a:lnTo>
                  <a:lnTo>
                    <a:pt x="297" y="935"/>
                  </a:lnTo>
                  <a:lnTo>
                    <a:pt x="293" y="922"/>
                  </a:lnTo>
                  <a:lnTo>
                    <a:pt x="286" y="908"/>
                  </a:lnTo>
                  <a:lnTo>
                    <a:pt x="286" y="908"/>
                  </a:lnTo>
                  <a:lnTo>
                    <a:pt x="280" y="898"/>
                  </a:lnTo>
                  <a:lnTo>
                    <a:pt x="271" y="887"/>
                  </a:lnTo>
                  <a:lnTo>
                    <a:pt x="254" y="871"/>
                  </a:lnTo>
                  <a:lnTo>
                    <a:pt x="238" y="854"/>
                  </a:lnTo>
                  <a:lnTo>
                    <a:pt x="231" y="845"/>
                  </a:lnTo>
                  <a:lnTo>
                    <a:pt x="226" y="835"/>
                  </a:lnTo>
                  <a:lnTo>
                    <a:pt x="226" y="835"/>
                  </a:lnTo>
                  <a:lnTo>
                    <a:pt x="221" y="826"/>
                  </a:lnTo>
                  <a:lnTo>
                    <a:pt x="219" y="815"/>
                  </a:lnTo>
                  <a:lnTo>
                    <a:pt x="217" y="806"/>
                  </a:lnTo>
                  <a:lnTo>
                    <a:pt x="217" y="796"/>
                  </a:lnTo>
                  <a:lnTo>
                    <a:pt x="219" y="776"/>
                  </a:lnTo>
                  <a:lnTo>
                    <a:pt x="223" y="753"/>
                  </a:lnTo>
                  <a:lnTo>
                    <a:pt x="223" y="753"/>
                  </a:lnTo>
                  <a:lnTo>
                    <a:pt x="235" y="682"/>
                  </a:lnTo>
                  <a:lnTo>
                    <a:pt x="244" y="611"/>
                  </a:lnTo>
                  <a:lnTo>
                    <a:pt x="244" y="611"/>
                  </a:lnTo>
                  <a:lnTo>
                    <a:pt x="253" y="552"/>
                  </a:lnTo>
                  <a:lnTo>
                    <a:pt x="253" y="552"/>
                  </a:lnTo>
                  <a:lnTo>
                    <a:pt x="257" y="552"/>
                  </a:lnTo>
                  <a:lnTo>
                    <a:pt x="266" y="552"/>
                  </a:lnTo>
                  <a:lnTo>
                    <a:pt x="270" y="551"/>
                  </a:lnTo>
                  <a:lnTo>
                    <a:pt x="274" y="548"/>
                  </a:lnTo>
                  <a:lnTo>
                    <a:pt x="277" y="544"/>
                  </a:lnTo>
                  <a:lnTo>
                    <a:pt x="278" y="538"/>
                  </a:lnTo>
                  <a:lnTo>
                    <a:pt x="278" y="538"/>
                  </a:lnTo>
                  <a:lnTo>
                    <a:pt x="273" y="497"/>
                  </a:lnTo>
                  <a:lnTo>
                    <a:pt x="269" y="466"/>
                  </a:lnTo>
                  <a:lnTo>
                    <a:pt x="269" y="466"/>
                  </a:lnTo>
                  <a:lnTo>
                    <a:pt x="267" y="459"/>
                  </a:lnTo>
                  <a:lnTo>
                    <a:pt x="263" y="447"/>
                  </a:lnTo>
                  <a:lnTo>
                    <a:pt x="262" y="440"/>
                  </a:lnTo>
                  <a:lnTo>
                    <a:pt x="262" y="432"/>
                  </a:lnTo>
                  <a:lnTo>
                    <a:pt x="263" y="422"/>
                  </a:lnTo>
                  <a:lnTo>
                    <a:pt x="267" y="413"/>
                  </a:lnTo>
                  <a:lnTo>
                    <a:pt x="267" y="413"/>
                  </a:lnTo>
                  <a:lnTo>
                    <a:pt x="277" y="389"/>
                  </a:lnTo>
                  <a:lnTo>
                    <a:pt x="280" y="383"/>
                  </a:lnTo>
                  <a:lnTo>
                    <a:pt x="280" y="375"/>
                  </a:lnTo>
                  <a:lnTo>
                    <a:pt x="280" y="375"/>
                  </a:lnTo>
                  <a:lnTo>
                    <a:pt x="281" y="367"/>
                  </a:lnTo>
                  <a:lnTo>
                    <a:pt x="284" y="358"/>
                  </a:lnTo>
                  <a:lnTo>
                    <a:pt x="286" y="351"/>
                  </a:lnTo>
                  <a:lnTo>
                    <a:pt x="289" y="347"/>
                  </a:lnTo>
                  <a:lnTo>
                    <a:pt x="289" y="347"/>
                  </a:lnTo>
                  <a:lnTo>
                    <a:pt x="294" y="344"/>
                  </a:lnTo>
                  <a:lnTo>
                    <a:pt x="296" y="341"/>
                  </a:lnTo>
                  <a:lnTo>
                    <a:pt x="296" y="337"/>
                  </a:lnTo>
                  <a:lnTo>
                    <a:pt x="296" y="337"/>
                  </a:lnTo>
                  <a:lnTo>
                    <a:pt x="297" y="332"/>
                  </a:lnTo>
                  <a:lnTo>
                    <a:pt x="298" y="325"/>
                  </a:lnTo>
                  <a:lnTo>
                    <a:pt x="301" y="317"/>
                  </a:lnTo>
                  <a:lnTo>
                    <a:pt x="301" y="308"/>
                  </a:lnTo>
                  <a:lnTo>
                    <a:pt x="301" y="308"/>
                  </a:lnTo>
                  <a:lnTo>
                    <a:pt x="302" y="298"/>
                  </a:lnTo>
                  <a:lnTo>
                    <a:pt x="305" y="285"/>
                  </a:lnTo>
                  <a:lnTo>
                    <a:pt x="307" y="273"/>
                  </a:lnTo>
                  <a:lnTo>
                    <a:pt x="309" y="260"/>
                  </a:lnTo>
                  <a:lnTo>
                    <a:pt x="309" y="260"/>
                  </a:lnTo>
                  <a:lnTo>
                    <a:pt x="309" y="248"/>
                  </a:lnTo>
                  <a:lnTo>
                    <a:pt x="308" y="235"/>
                  </a:lnTo>
                  <a:lnTo>
                    <a:pt x="305" y="228"/>
                  </a:lnTo>
                  <a:lnTo>
                    <a:pt x="302" y="221"/>
                  </a:lnTo>
                  <a:lnTo>
                    <a:pt x="300" y="215"/>
                  </a:lnTo>
                  <a:lnTo>
                    <a:pt x="294" y="209"/>
                  </a:lnTo>
                  <a:lnTo>
                    <a:pt x="294" y="209"/>
                  </a:lnTo>
                  <a:lnTo>
                    <a:pt x="290" y="205"/>
                  </a:lnTo>
                  <a:lnTo>
                    <a:pt x="285" y="201"/>
                  </a:lnTo>
                  <a:lnTo>
                    <a:pt x="277" y="198"/>
                  </a:lnTo>
                  <a:lnTo>
                    <a:pt x="271" y="197"/>
                  </a:lnTo>
                  <a:lnTo>
                    <a:pt x="267" y="197"/>
                  </a:lnTo>
                  <a:lnTo>
                    <a:pt x="267" y="197"/>
                  </a:lnTo>
                  <a:lnTo>
                    <a:pt x="274" y="196"/>
                  </a:lnTo>
                  <a:lnTo>
                    <a:pt x="278" y="194"/>
                  </a:lnTo>
                  <a:lnTo>
                    <a:pt x="281" y="192"/>
                  </a:lnTo>
                  <a:lnTo>
                    <a:pt x="281" y="192"/>
                  </a:lnTo>
                  <a:lnTo>
                    <a:pt x="284" y="189"/>
                  </a:lnTo>
                  <a:lnTo>
                    <a:pt x="285" y="183"/>
                  </a:lnTo>
                  <a:lnTo>
                    <a:pt x="286" y="178"/>
                  </a:lnTo>
                  <a:lnTo>
                    <a:pt x="285" y="167"/>
                  </a:lnTo>
                  <a:lnTo>
                    <a:pt x="285" y="167"/>
                  </a:lnTo>
                  <a:lnTo>
                    <a:pt x="285" y="154"/>
                  </a:lnTo>
                  <a:lnTo>
                    <a:pt x="285" y="148"/>
                  </a:lnTo>
                  <a:lnTo>
                    <a:pt x="284" y="142"/>
                  </a:lnTo>
                  <a:lnTo>
                    <a:pt x="281" y="135"/>
                  </a:lnTo>
                  <a:lnTo>
                    <a:pt x="277" y="129"/>
                  </a:lnTo>
                  <a:lnTo>
                    <a:pt x="271" y="124"/>
                  </a:lnTo>
                  <a:lnTo>
                    <a:pt x="262" y="119"/>
                  </a:lnTo>
                  <a:lnTo>
                    <a:pt x="262" y="119"/>
                  </a:lnTo>
                  <a:lnTo>
                    <a:pt x="265" y="116"/>
                  </a:lnTo>
                  <a:lnTo>
                    <a:pt x="267" y="107"/>
                  </a:lnTo>
                  <a:lnTo>
                    <a:pt x="269" y="98"/>
                  </a:lnTo>
                  <a:lnTo>
                    <a:pt x="269" y="89"/>
                  </a:lnTo>
                  <a:lnTo>
                    <a:pt x="269" y="77"/>
                  </a:lnTo>
                  <a:lnTo>
                    <a:pt x="266" y="63"/>
                  </a:lnTo>
                  <a:lnTo>
                    <a:pt x="266" y="63"/>
                  </a:lnTo>
                  <a:lnTo>
                    <a:pt x="262" y="48"/>
                  </a:lnTo>
                  <a:lnTo>
                    <a:pt x="257" y="38"/>
                  </a:lnTo>
                  <a:lnTo>
                    <a:pt x="250" y="27"/>
                  </a:lnTo>
                  <a:lnTo>
                    <a:pt x="242" y="20"/>
                  </a:lnTo>
                  <a:lnTo>
                    <a:pt x="232" y="13"/>
                  </a:lnTo>
                  <a:lnTo>
                    <a:pt x="224" y="9"/>
                  </a:lnTo>
                  <a:lnTo>
                    <a:pt x="207" y="3"/>
                  </a:lnTo>
                  <a:lnTo>
                    <a:pt x="207" y="3"/>
                  </a:lnTo>
                  <a:lnTo>
                    <a:pt x="199" y="1"/>
                  </a:lnTo>
                  <a:lnTo>
                    <a:pt x="189" y="0"/>
                  </a:lnTo>
                  <a:lnTo>
                    <a:pt x="178" y="1"/>
                  </a:lnTo>
                  <a:lnTo>
                    <a:pt x="167" y="3"/>
                  </a:lnTo>
                  <a:lnTo>
                    <a:pt x="159" y="7"/>
                  </a:lnTo>
                  <a:lnTo>
                    <a:pt x="151" y="11"/>
                  </a:lnTo>
                  <a:lnTo>
                    <a:pt x="149" y="13"/>
                  </a:lnTo>
                  <a:lnTo>
                    <a:pt x="147" y="16"/>
                  </a:lnTo>
                  <a:lnTo>
                    <a:pt x="146" y="19"/>
                  </a:lnTo>
                  <a:lnTo>
                    <a:pt x="146" y="23"/>
                  </a:lnTo>
                  <a:lnTo>
                    <a:pt x="146" y="23"/>
                  </a:lnTo>
                  <a:lnTo>
                    <a:pt x="143" y="27"/>
                  </a:lnTo>
                  <a:lnTo>
                    <a:pt x="136" y="40"/>
                  </a:lnTo>
                  <a:lnTo>
                    <a:pt x="132" y="50"/>
                  </a:lnTo>
                  <a:lnTo>
                    <a:pt x="130" y="62"/>
                  </a:lnTo>
                  <a:lnTo>
                    <a:pt x="128" y="77"/>
                  </a:lnTo>
                  <a:lnTo>
                    <a:pt x="127" y="93"/>
                  </a:lnTo>
                  <a:lnTo>
                    <a:pt x="127" y="93"/>
                  </a:lnTo>
                  <a:lnTo>
                    <a:pt x="128" y="78"/>
                  </a:lnTo>
                  <a:lnTo>
                    <a:pt x="131" y="66"/>
                  </a:lnTo>
                  <a:lnTo>
                    <a:pt x="132" y="62"/>
                  </a:lnTo>
                  <a:lnTo>
                    <a:pt x="134" y="58"/>
                  </a:lnTo>
                  <a:lnTo>
                    <a:pt x="134" y="58"/>
                  </a:lnTo>
                  <a:lnTo>
                    <a:pt x="132" y="63"/>
                  </a:lnTo>
                  <a:lnTo>
                    <a:pt x="131" y="74"/>
                  </a:lnTo>
                  <a:lnTo>
                    <a:pt x="131" y="74"/>
                  </a:lnTo>
                  <a:lnTo>
                    <a:pt x="132" y="81"/>
                  </a:lnTo>
                  <a:lnTo>
                    <a:pt x="132" y="92"/>
                  </a:lnTo>
                  <a:lnTo>
                    <a:pt x="132" y="92"/>
                  </a:lnTo>
                  <a:lnTo>
                    <a:pt x="132" y="98"/>
                  </a:lnTo>
                  <a:lnTo>
                    <a:pt x="131" y="102"/>
                  </a:lnTo>
                  <a:lnTo>
                    <a:pt x="130" y="107"/>
                  </a:lnTo>
                  <a:lnTo>
                    <a:pt x="130" y="113"/>
                  </a:lnTo>
                  <a:lnTo>
                    <a:pt x="130" y="113"/>
                  </a:lnTo>
                  <a:lnTo>
                    <a:pt x="131" y="119"/>
                  </a:lnTo>
                  <a:lnTo>
                    <a:pt x="132" y="123"/>
                  </a:lnTo>
                  <a:lnTo>
                    <a:pt x="134" y="127"/>
                  </a:lnTo>
                  <a:lnTo>
                    <a:pt x="135" y="132"/>
                  </a:lnTo>
                  <a:lnTo>
                    <a:pt x="135" y="132"/>
                  </a:lnTo>
                  <a:lnTo>
                    <a:pt x="135" y="138"/>
                  </a:lnTo>
                  <a:lnTo>
                    <a:pt x="136" y="140"/>
                  </a:lnTo>
                  <a:lnTo>
                    <a:pt x="139" y="144"/>
                  </a:lnTo>
                  <a:lnTo>
                    <a:pt x="139" y="150"/>
                  </a:lnTo>
                  <a:lnTo>
                    <a:pt x="139" y="150"/>
                  </a:lnTo>
                  <a:lnTo>
                    <a:pt x="140" y="156"/>
                  </a:lnTo>
                  <a:lnTo>
                    <a:pt x="145" y="162"/>
                  </a:lnTo>
                  <a:lnTo>
                    <a:pt x="149" y="165"/>
                  </a:lnTo>
                  <a:lnTo>
                    <a:pt x="154" y="167"/>
                  </a:lnTo>
                  <a:lnTo>
                    <a:pt x="154" y="167"/>
                  </a:lnTo>
                  <a:lnTo>
                    <a:pt x="158" y="170"/>
                  </a:lnTo>
                  <a:lnTo>
                    <a:pt x="161" y="173"/>
                  </a:lnTo>
                  <a:lnTo>
                    <a:pt x="162" y="175"/>
                  </a:lnTo>
                  <a:lnTo>
                    <a:pt x="162" y="179"/>
                  </a:lnTo>
                  <a:lnTo>
                    <a:pt x="162" y="179"/>
                  </a:lnTo>
                  <a:lnTo>
                    <a:pt x="162" y="183"/>
                  </a:lnTo>
                  <a:lnTo>
                    <a:pt x="161" y="188"/>
                  </a:lnTo>
                  <a:lnTo>
                    <a:pt x="159" y="192"/>
                  </a:lnTo>
                  <a:lnTo>
                    <a:pt x="155" y="194"/>
                  </a:lnTo>
                  <a:lnTo>
                    <a:pt x="155" y="194"/>
                  </a:lnTo>
                  <a:lnTo>
                    <a:pt x="122" y="220"/>
                  </a:lnTo>
                  <a:lnTo>
                    <a:pt x="122" y="220"/>
                  </a:lnTo>
                  <a:lnTo>
                    <a:pt x="118" y="219"/>
                  </a:lnTo>
                  <a:lnTo>
                    <a:pt x="108" y="220"/>
                  </a:lnTo>
                  <a:lnTo>
                    <a:pt x="103" y="221"/>
                  </a:lnTo>
                  <a:lnTo>
                    <a:pt x="96" y="225"/>
                  </a:lnTo>
                  <a:lnTo>
                    <a:pt x="91" y="229"/>
                  </a:lnTo>
                  <a:lnTo>
                    <a:pt x="86" y="236"/>
                  </a:lnTo>
                  <a:lnTo>
                    <a:pt x="86" y="236"/>
                  </a:lnTo>
                  <a:lnTo>
                    <a:pt x="74" y="258"/>
                  </a:lnTo>
                  <a:lnTo>
                    <a:pt x="69" y="266"/>
                  </a:lnTo>
                  <a:lnTo>
                    <a:pt x="69" y="266"/>
                  </a:lnTo>
                  <a:lnTo>
                    <a:pt x="68" y="267"/>
                  </a:lnTo>
                  <a:lnTo>
                    <a:pt x="66" y="269"/>
                  </a:lnTo>
                  <a:lnTo>
                    <a:pt x="64" y="269"/>
                  </a:lnTo>
                  <a:lnTo>
                    <a:pt x="61" y="270"/>
                  </a:lnTo>
                  <a:lnTo>
                    <a:pt x="59" y="274"/>
                  </a:lnTo>
                  <a:lnTo>
                    <a:pt x="59" y="274"/>
                  </a:lnTo>
                  <a:lnTo>
                    <a:pt x="57" y="281"/>
                  </a:lnTo>
                  <a:lnTo>
                    <a:pt x="53" y="286"/>
                  </a:lnTo>
                  <a:lnTo>
                    <a:pt x="49" y="290"/>
                  </a:lnTo>
                  <a:lnTo>
                    <a:pt x="45" y="291"/>
                  </a:lnTo>
                  <a:lnTo>
                    <a:pt x="45" y="291"/>
                  </a:lnTo>
                  <a:lnTo>
                    <a:pt x="39" y="291"/>
                  </a:lnTo>
                  <a:lnTo>
                    <a:pt x="37" y="291"/>
                  </a:lnTo>
                  <a:lnTo>
                    <a:pt x="35" y="294"/>
                  </a:lnTo>
                  <a:lnTo>
                    <a:pt x="35" y="294"/>
                  </a:lnTo>
                  <a:lnTo>
                    <a:pt x="37" y="297"/>
                  </a:lnTo>
                  <a:lnTo>
                    <a:pt x="37" y="300"/>
                  </a:lnTo>
                  <a:lnTo>
                    <a:pt x="38" y="301"/>
                  </a:lnTo>
                  <a:lnTo>
                    <a:pt x="35" y="304"/>
                  </a:lnTo>
                  <a:lnTo>
                    <a:pt x="35" y="304"/>
                  </a:lnTo>
                  <a:lnTo>
                    <a:pt x="32" y="305"/>
                  </a:lnTo>
                  <a:lnTo>
                    <a:pt x="30" y="306"/>
                  </a:lnTo>
                  <a:lnTo>
                    <a:pt x="27" y="306"/>
                  </a:lnTo>
                  <a:lnTo>
                    <a:pt x="26" y="308"/>
                  </a:lnTo>
                  <a:lnTo>
                    <a:pt x="26" y="308"/>
                  </a:lnTo>
                  <a:lnTo>
                    <a:pt x="23" y="317"/>
                  </a:lnTo>
                  <a:lnTo>
                    <a:pt x="23" y="317"/>
                  </a:lnTo>
                  <a:lnTo>
                    <a:pt x="16" y="318"/>
                  </a:lnTo>
                  <a:lnTo>
                    <a:pt x="11" y="321"/>
                  </a:lnTo>
                  <a:lnTo>
                    <a:pt x="5" y="325"/>
                  </a:lnTo>
                  <a:lnTo>
                    <a:pt x="5" y="325"/>
                  </a:lnTo>
                  <a:lnTo>
                    <a:pt x="3" y="333"/>
                  </a:lnTo>
                  <a:lnTo>
                    <a:pt x="0" y="344"/>
                  </a:lnTo>
                  <a:lnTo>
                    <a:pt x="0" y="356"/>
                  </a:lnTo>
                  <a:lnTo>
                    <a:pt x="3" y="370"/>
                  </a:lnTo>
                  <a:lnTo>
                    <a:pt x="3" y="370"/>
                  </a:lnTo>
                  <a:lnTo>
                    <a:pt x="5" y="377"/>
                  </a:lnTo>
                  <a:lnTo>
                    <a:pt x="10" y="382"/>
                  </a:lnTo>
                  <a:lnTo>
                    <a:pt x="15" y="387"/>
                  </a:lnTo>
                  <a:lnTo>
                    <a:pt x="20" y="390"/>
                  </a:lnTo>
                  <a:lnTo>
                    <a:pt x="31" y="395"/>
                  </a:lnTo>
                  <a:lnTo>
                    <a:pt x="41" y="397"/>
                  </a:lnTo>
                  <a:lnTo>
                    <a:pt x="41" y="397"/>
                  </a:lnTo>
                  <a:lnTo>
                    <a:pt x="55" y="397"/>
                  </a:lnTo>
                  <a:lnTo>
                    <a:pt x="62" y="395"/>
                  </a:lnTo>
                  <a:lnTo>
                    <a:pt x="62" y="395"/>
                  </a:lnTo>
                  <a:lnTo>
                    <a:pt x="64" y="394"/>
                  </a:lnTo>
                  <a:lnTo>
                    <a:pt x="65" y="394"/>
                  </a:lnTo>
                  <a:lnTo>
                    <a:pt x="66" y="395"/>
                  </a:lnTo>
                  <a:lnTo>
                    <a:pt x="66" y="401"/>
                  </a:lnTo>
                  <a:lnTo>
                    <a:pt x="66" y="401"/>
                  </a:lnTo>
                  <a:lnTo>
                    <a:pt x="68" y="408"/>
                  </a:lnTo>
                  <a:lnTo>
                    <a:pt x="69" y="414"/>
                  </a:lnTo>
                  <a:lnTo>
                    <a:pt x="72" y="421"/>
                  </a:lnTo>
                  <a:lnTo>
                    <a:pt x="72" y="421"/>
                  </a:lnTo>
                  <a:lnTo>
                    <a:pt x="61" y="439"/>
                  </a:lnTo>
                  <a:lnTo>
                    <a:pt x="53" y="455"/>
                  </a:lnTo>
                  <a:lnTo>
                    <a:pt x="46" y="470"/>
                  </a:lnTo>
                  <a:lnTo>
                    <a:pt x="46" y="470"/>
                  </a:lnTo>
                  <a:lnTo>
                    <a:pt x="42" y="489"/>
                  </a:lnTo>
                  <a:lnTo>
                    <a:pt x="41" y="499"/>
                  </a:lnTo>
                  <a:lnTo>
                    <a:pt x="41" y="499"/>
                  </a:lnTo>
                  <a:lnTo>
                    <a:pt x="38" y="507"/>
                  </a:lnTo>
                  <a:lnTo>
                    <a:pt x="38" y="510"/>
                  </a:lnTo>
                  <a:lnTo>
                    <a:pt x="41" y="511"/>
                  </a:lnTo>
                  <a:lnTo>
                    <a:pt x="41" y="511"/>
                  </a:lnTo>
                  <a:lnTo>
                    <a:pt x="45" y="513"/>
                  </a:lnTo>
                  <a:lnTo>
                    <a:pt x="47" y="511"/>
                  </a:lnTo>
                  <a:lnTo>
                    <a:pt x="49" y="511"/>
                  </a:lnTo>
                  <a:lnTo>
                    <a:pt x="50" y="514"/>
                  </a:lnTo>
                  <a:lnTo>
                    <a:pt x="50" y="514"/>
                  </a:lnTo>
                  <a:lnTo>
                    <a:pt x="51" y="518"/>
                  </a:lnTo>
                  <a:lnTo>
                    <a:pt x="54" y="520"/>
                  </a:lnTo>
                  <a:lnTo>
                    <a:pt x="57" y="520"/>
                  </a:lnTo>
                  <a:lnTo>
                    <a:pt x="57" y="520"/>
                  </a:lnTo>
                  <a:lnTo>
                    <a:pt x="55" y="522"/>
                  </a:lnTo>
                  <a:lnTo>
                    <a:pt x="51" y="533"/>
                  </a:lnTo>
                  <a:lnTo>
                    <a:pt x="50" y="541"/>
                  </a:lnTo>
                  <a:lnTo>
                    <a:pt x="49" y="553"/>
                  </a:lnTo>
                  <a:lnTo>
                    <a:pt x="49" y="568"/>
                  </a:lnTo>
                  <a:lnTo>
                    <a:pt x="49" y="587"/>
                  </a:lnTo>
                  <a:lnTo>
                    <a:pt x="49" y="587"/>
                  </a:lnTo>
                  <a:lnTo>
                    <a:pt x="50" y="606"/>
                  </a:lnTo>
                  <a:lnTo>
                    <a:pt x="53" y="625"/>
                  </a:lnTo>
                  <a:lnTo>
                    <a:pt x="59" y="656"/>
                  </a:lnTo>
                  <a:lnTo>
                    <a:pt x="68" y="683"/>
                  </a:lnTo>
                  <a:lnTo>
                    <a:pt x="74" y="705"/>
                  </a:lnTo>
                  <a:lnTo>
                    <a:pt x="74" y="705"/>
                  </a:lnTo>
                  <a:lnTo>
                    <a:pt x="81" y="726"/>
                  </a:lnTo>
                  <a:lnTo>
                    <a:pt x="91" y="748"/>
                  </a:lnTo>
                  <a:lnTo>
                    <a:pt x="99" y="768"/>
                  </a:lnTo>
                  <a:lnTo>
                    <a:pt x="105" y="784"/>
                  </a:lnTo>
                  <a:lnTo>
                    <a:pt x="105" y="784"/>
                  </a:lnTo>
                  <a:lnTo>
                    <a:pt x="111" y="799"/>
                  </a:lnTo>
                  <a:lnTo>
                    <a:pt x="116" y="818"/>
                  </a:lnTo>
                  <a:lnTo>
                    <a:pt x="120" y="840"/>
                  </a:lnTo>
                  <a:lnTo>
                    <a:pt x="122" y="850"/>
                  </a:lnTo>
                  <a:lnTo>
                    <a:pt x="123" y="861"/>
                  </a:lnTo>
                  <a:lnTo>
                    <a:pt x="123" y="861"/>
                  </a:lnTo>
                  <a:lnTo>
                    <a:pt x="124" y="884"/>
                  </a:lnTo>
                  <a:lnTo>
                    <a:pt x="127" y="907"/>
                  </a:lnTo>
                  <a:lnTo>
                    <a:pt x="135" y="945"/>
                  </a:lnTo>
                  <a:lnTo>
                    <a:pt x="135" y="945"/>
                  </a:lnTo>
                  <a:lnTo>
                    <a:pt x="143" y="987"/>
                  </a:lnTo>
                  <a:lnTo>
                    <a:pt x="147" y="1010"/>
                  </a:lnTo>
                  <a:lnTo>
                    <a:pt x="149" y="1030"/>
                  </a:lnTo>
                  <a:lnTo>
                    <a:pt x="149" y="1030"/>
                  </a:lnTo>
                  <a:lnTo>
                    <a:pt x="147" y="1046"/>
                  </a:lnTo>
                  <a:lnTo>
                    <a:pt x="146" y="1060"/>
                  </a:lnTo>
                  <a:lnTo>
                    <a:pt x="142" y="1073"/>
                  </a:lnTo>
                  <a:lnTo>
                    <a:pt x="139" y="1084"/>
                  </a:lnTo>
                  <a:lnTo>
                    <a:pt x="139" y="1084"/>
                  </a:lnTo>
                  <a:lnTo>
                    <a:pt x="136" y="1091"/>
                  </a:lnTo>
                  <a:lnTo>
                    <a:pt x="132" y="1097"/>
                  </a:lnTo>
                  <a:lnTo>
                    <a:pt x="118" y="1116"/>
                  </a:lnTo>
                  <a:lnTo>
                    <a:pt x="118" y="1116"/>
                  </a:lnTo>
                  <a:lnTo>
                    <a:pt x="112" y="1123"/>
                  </a:lnTo>
                  <a:lnTo>
                    <a:pt x="108" y="1127"/>
                  </a:lnTo>
                  <a:lnTo>
                    <a:pt x="101" y="1134"/>
                  </a:lnTo>
                  <a:lnTo>
                    <a:pt x="99" y="1135"/>
                  </a:lnTo>
                  <a:lnTo>
                    <a:pt x="96" y="1138"/>
                  </a:lnTo>
                  <a:lnTo>
                    <a:pt x="96" y="1142"/>
                  </a:lnTo>
                  <a:lnTo>
                    <a:pt x="95" y="1147"/>
                  </a:lnTo>
                  <a:lnTo>
                    <a:pt x="95" y="1147"/>
                  </a:lnTo>
                  <a:lnTo>
                    <a:pt x="96" y="1153"/>
                  </a:lnTo>
                  <a:lnTo>
                    <a:pt x="97" y="1157"/>
                  </a:lnTo>
                  <a:lnTo>
                    <a:pt x="100" y="1161"/>
                  </a:lnTo>
                  <a:lnTo>
                    <a:pt x="104" y="1163"/>
                  </a:lnTo>
                  <a:lnTo>
                    <a:pt x="109" y="1165"/>
                  </a:lnTo>
                  <a:lnTo>
                    <a:pt x="115" y="1166"/>
                  </a:lnTo>
                  <a:lnTo>
                    <a:pt x="127" y="1166"/>
                  </a:lnTo>
                  <a:lnTo>
                    <a:pt x="127" y="1166"/>
                  </a:lnTo>
                  <a:lnTo>
                    <a:pt x="135" y="1166"/>
                  </a:lnTo>
                  <a:lnTo>
                    <a:pt x="142" y="1163"/>
                  </a:lnTo>
                  <a:lnTo>
                    <a:pt x="147" y="1162"/>
                  </a:lnTo>
                  <a:lnTo>
                    <a:pt x="154" y="1158"/>
                  </a:lnTo>
                  <a:lnTo>
                    <a:pt x="163" y="1150"/>
                  </a:lnTo>
                  <a:lnTo>
                    <a:pt x="169" y="1143"/>
                  </a:lnTo>
                  <a:lnTo>
                    <a:pt x="169" y="1143"/>
                  </a:lnTo>
                  <a:lnTo>
                    <a:pt x="178" y="1127"/>
                  </a:lnTo>
                  <a:lnTo>
                    <a:pt x="188" y="1105"/>
                  </a:lnTo>
                  <a:lnTo>
                    <a:pt x="188" y="1105"/>
                  </a:lnTo>
                  <a:lnTo>
                    <a:pt x="190" y="1099"/>
                  </a:lnTo>
                  <a:lnTo>
                    <a:pt x="192" y="1095"/>
                  </a:lnTo>
                  <a:lnTo>
                    <a:pt x="193" y="1095"/>
                  </a:lnTo>
                  <a:lnTo>
                    <a:pt x="193" y="1097"/>
                  </a:lnTo>
                  <a:lnTo>
                    <a:pt x="193" y="1105"/>
                  </a:lnTo>
                  <a:lnTo>
                    <a:pt x="193" y="1105"/>
                  </a:lnTo>
                  <a:lnTo>
                    <a:pt x="193" y="1118"/>
                  </a:lnTo>
                  <a:lnTo>
                    <a:pt x="193" y="1124"/>
                  </a:lnTo>
                  <a:lnTo>
                    <a:pt x="193" y="1124"/>
                  </a:lnTo>
                  <a:lnTo>
                    <a:pt x="193" y="1128"/>
                  </a:lnTo>
                  <a:lnTo>
                    <a:pt x="194" y="1130"/>
                  </a:lnTo>
                  <a:lnTo>
                    <a:pt x="196" y="1131"/>
                  </a:lnTo>
                  <a:lnTo>
                    <a:pt x="197" y="1131"/>
                  </a:lnTo>
                  <a:lnTo>
                    <a:pt x="200" y="1130"/>
                  </a:lnTo>
                  <a:lnTo>
                    <a:pt x="200" y="1124"/>
                  </a:lnTo>
                  <a:lnTo>
                    <a:pt x="200" y="1124"/>
                  </a:lnTo>
                  <a:lnTo>
                    <a:pt x="201" y="1116"/>
                  </a:lnTo>
                  <a:lnTo>
                    <a:pt x="203" y="1103"/>
                  </a:lnTo>
                  <a:lnTo>
                    <a:pt x="205" y="1089"/>
                  </a:lnTo>
                  <a:lnTo>
                    <a:pt x="209" y="1078"/>
                  </a:lnTo>
                  <a:lnTo>
                    <a:pt x="209" y="1078"/>
                  </a:lnTo>
                  <a:lnTo>
                    <a:pt x="213" y="1069"/>
                  </a:lnTo>
                  <a:lnTo>
                    <a:pt x="217" y="1058"/>
                  </a:lnTo>
                  <a:lnTo>
                    <a:pt x="219" y="1053"/>
                  </a:lnTo>
                  <a:lnTo>
                    <a:pt x="217" y="1047"/>
                  </a:lnTo>
                  <a:lnTo>
                    <a:pt x="216" y="1041"/>
                  </a:lnTo>
                  <a:lnTo>
                    <a:pt x="212" y="1034"/>
                  </a:lnTo>
                  <a:lnTo>
                    <a:pt x="212" y="1034"/>
                  </a:lnTo>
                  <a:lnTo>
                    <a:pt x="209" y="1027"/>
                  </a:lnTo>
                  <a:lnTo>
                    <a:pt x="207" y="1020"/>
                  </a:lnTo>
                  <a:lnTo>
                    <a:pt x="204" y="1010"/>
                  </a:lnTo>
                  <a:lnTo>
                    <a:pt x="203" y="1000"/>
                  </a:lnTo>
                  <a:lnTo>
                    <a:pt x="201" y="996"/>
                  </a:lnTo>
                  <a:lnTo>
                    <a:pt x="200" y="992"/>
                  </a:lnTo>
                  <a:lnTo>
                    <a:pt x="200" y="992"/>
                  </a:lnTo>
                  <a:lnTo>
                    <a:pt x="197" y="987"/>
                  </a:lnTo>
                  <a:lnTo>
                    <a:pt x="196" y="983"/>
                  </a:lnTo>
                  <a:lnTo>
                    <a:pt x="194" y="973"/>
                  </a:lnTo>
                  <a:lnTo>
                    <a:pt x="196" y="954"/>
                  </a:lnTo>
                  <a:lnTo>
                    <a:pt x="196" y="954"/>
                  </a:lnTo>
                  <a:lnTo>
                    <a:pt x="196" y="929"/>
                  </a:lnTo>
                  <a:lnTo>
                    <a:pt x="197" y="911"/>
                  </a:lnTo>
                  <a:lnTo>
                    <a:pt x="197" y="911"/>
                  </a:lnTo>
                  <a:lnTo>
                    <a:pt x="205" y="923"/>
                  </a:lnTo>
                  <a:lnTo>
                    <a:pt x="223" y="952"/>
                  </a:lnTo>
                  <a:lnTo>
                    <a:pt x="223" y="952"/>
                  </a:lnTo>
                  <a:lnTo>
                    <a:pt x="234" y="969"/>
                  </a:lnTo>
                  <a:lnTo>
                    <a:pt x="246" y="987"/>
                  </a:lnTo>
                  <a:lnTo>
                    <a:pt x="257" y="1004"/>
                  </a:lnTo>
                  <a:lnTo>
                    <a:pt x="266" y="1020"/>
                  </a:lnTo>
                  <a:lnTo>
                    <a:pt x="266" y="1020"/>
                  </a:lnTo>
                  <a:lnTo>
                    <a:pt x="273" y="1035"/>
                  </a:lnTo>
                  <a:lnTo>
                    <a:pt x="277" y="1050"/>
                  </a:lnTo>
                  <a:lnTo>
                    <a:pt x="278" y="1057"/>
                  </a:lnTo>
                  <a:lnTo>
                    <a:pt x="280" y="1065"/>
                  </a:lnTo>
                  <a:lnTo>
                    <a:pt x="278" y="1072"/>
                  </a:lnTo>
                  <a:lnTo>
                    <a:pt x="277" y="1080"/>
                  </a:lnTo>
                  <a:lnTo>
                    <a:pt x="277" y="1080"/>
                  </a:lnTo>
                  <a:lnTo>
                    <a:pt x="273" y="1093"/>
                  </a:lnTo>
                  <a:lnTo>
                    <a:pt x="269" y="1104"/>
                  </a:lnTo>
                  <a:lnTo>
                    <a:pt x="266" y="1112"/>
                  </a:lnTo>
                  <a:lnTo>
                    <a:pt x="265" y="1122"/>
                  </a:lnTo>
                  <a:lnTo>
                    <a:pt x="265" y="1122"/>
                  </a:lnTo>
                  <a:lnTo>
                    <a:pt x="263" y="1126"/>
                  </a:lnTo>
                  <a:lnTo>
                    <a:pt x="262" y="1130"/>
                  </a:lnTo>
                  <a:lnTo>
                    <a:pt x="258" y="1136"/>
                  </a:lnTo>
                  <a:lnTo>
                    <a:pt x="251" y="1141"/>
                  </a:lnTo>
                  <a:lnTo>
                    <a:pt x="246" y="1145"/>
                  </a:lnTo>
                  <a:lnTo>
                    <a:pt x="246" y="1145"/>
                  </a:lnTo>
                  <a:lnTo>
                    <a:pt x="239" y="1149"/>
                  </a:lnTo>
                  <a:lnTo>
                    <a:pt x="231" y="1153"/>
                  </a:lnTo>
                  <a:lnTo>
                    <a:pt x="228" y="1155"/>
                  </a:lnTo>
                  <a:lnTo>
                    <a:pt x="226" y="1159"/>
                  </a:lnTo>
                  <a:lnTo>
                    <a:pt x="224" y="1165"/>
                  </a:lnTo>
                  <a:lnTo>
                    <a:pt x="224" y="1172"/>
                  </a:lnTo>
                  <a:lnTo>
                    <a:pt x="224" y="1172"/>
                  </a:lnTo>
                  <a:lnTo>
                    <a:pt x="226" y="1178"/>
                  </a:lnTo>
                  <a:lnTo>
                    <a:pt x="230" y="1184"/>
                  </a:lnTo>
                  <a:lnTo>
                    <a:pt x="235" y="1186"/>
                  </a:lnTo>
                  <a:lnTo>
                    <a:pt x="243" y="1189"/>
                  </a:lnTo>
                  <a:lnTo>
                    <a:pt x="251" y="1189"/>
                  </a:lnTo>
                  <a:lnTo>
                    <a:pt x="259" y="1190"/>
                  </a:lnTo>
                  <a:lnTo>
                    <a:pt x="274" y="1189"/>
                  </a:lnTo>
                  <a:lnTo>
                    <a:pt x="274" y="1189"/>
                  </a:lnTo>
                  <a:lnTo>
                    <a:pt x="288" y="1186"/>
                  </a:lnTo>
                  <a:lnTo>
                    <a:pt x="294" y="1184"/>
                  </a:lnTo>
                  <a:lnTo>
                    <a:pt x="300" y="1181"/>
                  </a:lnTo>
                  <a:lnTo>
                    <a:pt x="305" y="1177"/>
                  </a:lnTo>
                  <a:lnTo>
                    <a:pt x="309" y="1173"/>
                  </a:lnTo>
                  <a:lnTo>
                    <a:pt x="313" y="1168"/>
                  </a:lnTo>
                  <a:lnTo>
                    <a:pt x="316" y="1162"/>
                  </a:lnTo>
                  <a:lnTo>
                    <a:pt x="316" y="1162"/>
                  </a:lnTo>
                  <a:lnTo>
                    <a:pt x="320" y="1142"/>
                  </a:lnTo>
                  <a:lnTo>
                    <a:pt x="321" y="1135"/>
                  </a:lnTo>
                  <a:lnTo>
                    <a:pt x="323" y="1134"/>
                  </a:lnTo>
                  <a:lnTo>
                    <a:pt x="323" y="1134"/>
                  </a:lnTo>
                  <a:lnTo>
                    <a:pt x="323" y="1134"/>
                  </a:lnTo>
                  <a:lnTo>
                    <a:pt x="325" y="1134"/>
                  </a:lnTo>
                  <a:lnTo>
                    <a:pt x="325" y="1135"/>
                  </a:lnTo>
                  <a:lnTo>
                    <a:pt x="325" y="1145"/>
                  </a:lnTo>
                  <a:lnTo>
                    <a:pt x="325" y="1145"/>
                  </a:lnTo>
                  <a:lnTo>
                    <a:pt x="325" y="1154"/>
                  </a:lnTo>
                  <a:lnTo>
                    <a:pt x="325" y="1157"/>
                  </a:lnTo>
                  <a:lnTo>
                    <a:pt x="327" y="1158"/>
                  </a:lnTo>
                  <a:lnTo>
                    <a:pt x="327" y="1158"/>
                  </a:lnTo>
                  <a:lnTo>
                    <a:pt x="329" y="1158"/>
                  </a:lnTo>
                  <a:lnTo>
                    <a:pt x="331" y="1158"/>
                  </a:lnTo>
                  <a:lnTo>
                    <a:pt x="332" y="1155"/>
                  </a:lnTo>
                  <a:lnTo>
                    <a:pt x="334" y="1150"/>
                  </a:lnTo>
                  <a:lnTo>
                    <a:pt x="334" y="1150"/>
                  </a:lnTo>
                  <a:lnTo>
                    <a:pt x="334" y="1132"/>
                  </a:lnTo>
                  <a:lnTo>
                    <a:pt x="334" y="1124"/>
                  </a:lnTo>
                  <a:lnTo>
                    <a:pt x="335" y="1116"/>
                  </a:lnTo>
                  <a:lnTo>
                    <a:pt x="335" y="1116"/>
                  </a:lnTo>
                  <a:lnTo>
                    <a:pt x="336" y="1114"/>
                  </a:lnTo>
                  <a:lnTo>
                    <a:pt x="339" y="1111"/>
                  </a:lnTo>
                  <a:lnTo>
                    <a:pt x="347" y="1105"/>
                  </a:lnTo>
                  <a:lnTo>
                    <a:pt x="350" y="1101"/>
                  </a:lnTo>
                  <a:lnTo>
                    <a:pt x="352" y="1096"/>
                  </a:lnTo>
                  <a:lnTo>
                    <a:pt x="355" y="1089"/>
                  </a:lnTo>
                  <a:lnTo>
                    <a:pt x="355" y="1078"/>
                  </a:lnTo>
                  <a:lnTo>
                    <a:pt x="355" y="1078"/>
                  </a:lnTo>
                  <a:close/>
                  <a:moveTo>
                    <a:pt x="236" y="143"/>
                  </a:moveTo>
                  <a:lnTo>
                    <a:pt x="236" y="143"/>
                  </a:lnTo>
                  <a:lnTo>
                    <a:pt x="236" y="148"/>
                  </a:lnTo>
                  <a:lnTo>
                    <a:pt x="236" y="155"/>
                  </a:lnTo>
                  <a:lnTo>
                    <a:pt x="234" y="162"/>
                  </a:lnTo>
                  <a:lnTo>
                    <a:pt x="234" y="162"/>
                  </a:lnTo>
                  <a:lnTo>
                    <a:pt x="232" y="155"/>
                  </a:lnTo>
                  <a:lnTo>
                    <a:pt x="234" y="148"/>
                  </a:lnTo>
                  <a:lnTo>
                    <a:pt x="236" y="143"/>
                  </a:lnTo>
                  <a:lnTo>
                    <a:pt x="236"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Freeform: Shape 10"/>
            <p:cNvSpPr>
              <a:spLocks/>
            </p:cNvSpPr>
            <p:nvPr/>
          </p:nvSpPr>
          <p:spPr bwMode="auto">
            <a:xfrm>
              <a:off x="6259512" y="3054350"/>
              <a:ext cx="149225" cy="152400"/>
            </a:xfrm>
            <a:custGeom>
              <a:avLst/>
              <a:gdLst>
                <a:gd name="T0" fmla="*/ 94 w 94"/>
                <a:gd name="T1" fmla="*/ 24 h 96"/>
                <a:gd name="T2" fmla="*/ 94 w 94"/>
                <a:gd name="T3" fmla="*/ 24 h 96"/>
                <a:gd name="T4" fmla="*/ 93 w 94"/>
                <a:gd name="T5" fmla="*/ 8 h 96"/>
                <a:gd name="T6" fmla="*/ 92 w 94"/>
                <a:gd name="T7" fmla="*/ 3 h 96"/>
                <a:gd name="T8" fmla="*/ 90 w 94"/>
                <a:gd name="T9" fmla="*/ 0 h 96"/>
                <a:gd name="T10" fmla="*/ 90 w 94"/>
                <a:gd name="T11" fmla="*/ 0 h 96"/>
                <a:gd name="T12" fmla="*/ 82 w 94"/>
                <a:gd name="T13" fmla="*/ 5 h 96"/>
                <a:gd name="T14" fmla="*/ 74 w 94"/>
                <a:gd name="T15" fmla="*/ 12 h 96"/>
                <a:gd name="T16" fmla="*/ 65 w 94"/>
                <a:gd name="T17" fmla="*/ 22 h 96"/>
                <a:gd name="T18" fmla="*/ 65 w 94"/>
                <a:gd name="T19" fmla="*/ 22 h 96"/>
                <a:gd name="T20" fmla="*/ 43 w 94"/>
                <a:gd name="T21" fmla="*/ 46 h 96"/>
                <a:gd name="T22" fmla="*/ 26 w 94"/>
                <a:gd name="T23" fmla="*/ 63 h 96"/>
                <a:gd name="T24" fmla="*/ 26 w 94"/>
                <a:gd name="T25" fmla="*/ 63 h 96"/>
                <a:gd name="T26" fmla="*/ 11 w 94"/>
                <a:gd name="T27" fmla="*/ 80 h 96"/>
                <a:gd name="T28" fmla="*/ 3 w 94"/>
                <a:gd name="T29" fmla="*/ 89 h 96"/>
                <a:gd name="T30" fmla="*/ 1 w 94"/>
                <a:gd name="T31" fmla="*/ 93 h 96"/>
                <a:gd name="T32" fmla="*/ 0 w 94"/>
                <a:gd name="T33" fmla="*/ 96 h 96"/>
                <a:gd name="T34" fmla="*/ 0 w 94"/>
                <a:gd name="T35" fmla="*/ 96 h 96"/>
                <a:gd name="T36" fmla="*/ 4 w 94"/>
                <a:gd name="T37" fmla="*/ 94 h 96"/>
                <a:gd name="T38" fmla="*/ 12 w 94"/>
                <a:gd name="T39" fmla="*/ 92 h 96"/>
                <a:gd name="T40" fmla="*/ 20 w 94"/>
                <a:gd name="T41" fmla="*/ 88 h 96"/>
                <a:gd name="T42" fmla="*/ 24 w 94"/>
                <a:gd name="T43" fmla="*/ 84 h 96"/>
                <a:gd name="T44" fmla="*/ 27 w 94"/>
                <a:gd name="T45" fmla="*/ 81 h 96"/>
                <a:gd name="T46" fmla="*/ 27 w 94"/>
                <a:gd name="T47" fmla="*/ 81 h 96"/>
                <a:gd name="T48" fmla="*/ 34 w 94"/>
                <a:gd name="T49" fmla="*/ 71 h 96"/>
                <a:gd name="T50" fmla="*/ 42 w 94"/>
                <a:gd name="T51" fmla="*/ 61 h 96"/>
                <a:gd name="T52" fmla="*/ 51 w 94"/>
                <a:gd name="T53" fmla="*/ 49 h 96"/>
                <a:gd name="T54" fmla="*/ 51 w 94"/>
                <a:gd name="T55" fmla="*/ 49 h 96"/>
                <a:gd name="T56" fmla="*/ 59 w 94"/>
                <a:gd name="T57" fmla="*/ 51 h 96"/>
                <a:gd name="T58" fmla="*/ 66 w 94"/>
                <a:gd name="T59" fmla="*/ 53 h 96"/>
                <a:gd name="T60" fmla="*/ 73 w 94"/>
                <a:gd name="T61" fmla="*/ 53 h 96"/>
                <a:gd name="T62" fmla="*/ 73 w 94"/>
                <a:gd name="T63" fmla="*/ 53 h 96"/>
                <a:gd name="T64" fmla="*/ 78 w 94"/>
                <a:gd name="T65" fmla="*/ 50 h 96"/>
                <a:gd name="T66" fmla="*/ 86 w 94"/>
                <a:gd name="T67" fmla="*/ 43 h 96"/>
                <a:gd name="T68" fmla="*/ 89 w 94"/>
                <a:gd name="T69" fmla="*/ 39 h 96"/>
                <a:gd name="T70" fmla="*/ 92 w 94"/>
                <a:gd name="T71" fmla="*/ 34 h 96"/>
                <a:gd name="T72" fmla="*/ 94 w 94"/>
                <a:gd name="T73" fmla="*/ 30 h 96"/>
                <a:gd name="T74" fmla="*/ 94 w 94"/>
                <a:gd name="T75" fmla="*/ 24 h 96"/>
                <a:gd name="T76" fmla="*/ 94 w 94"/>
                <a:gd name="T7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6">
                  <a:moveTo>
                    <a:pt x="94" y="24"/>
                  </a:moveTo>
                  <a:lnTo>
                    <a:pt x="94" y="24"/>
                  </a:lnTo>
                  <a:lnTo>
                    <a:pt x="93" y="8"/>
                  </a:lnTo>
                  <a:lnTo>
                    <a:pt x="92" y="3"/>
                  </a:lnTo>
                  <a:lnTo>
                    <a:pt x="90" y="0"/>
                  </a:lnTo>
                  <a:lnTo>
                    <a:pt x="90" y="0"/>
                  </a:lnTo>
                  <a:lnTo>
                    <a:pt x="82" y="5"/>
                  </a:lnTo>
                  <a:lnTo>
                    <a:pt x="74" y="12"/>
                  </a:lnTo>
                  <a:lnTo>
                    <a:pt x="65" y="22"/>
                  </a:lnTo>
                  <a:lnTo>
                    <a:pt x="65" y="22"/>
                  </a:lnTo>
                  <a:lnTo>
                    <a:pt x="43" y="46"/>
                  </a:lnTo>
                  <a:lnTo>
                    <a:pt x="26" y="63"/>
                  </a:lnTo>
                  <a:lnTo>
                    <a:pt x="26" y="63"/>
                  </a:lnTo>
                  <a:lnTo>
                    <a:pt x="11" y="80"/>
                  </a:lnTo>
                  <a:lnTo>
                    <a:pt x="3" y="89"/>
                  </a:lnTo>
                  <a:lnTo>
                    <a:pt x="1" y="93"/>
                  </a:lnTo>
                  <a:lnTo>
                    <a:pt x="0" y="96"/>
                  </a:lnTo>
                  <a:lnTo>
                    <a:pt x="0" y="96"/>
                  </a:lnTo>
                  <a:lnTo>
                    <a:pt x="4" y="94"/>
                  </a:lnTo>
                  <a:lnTo>
                    <a:pt x="12" y="92"/>
                  </a:lnTo>
                  <a:lnTo>
                    <a:pt x="20" y="88"/>
                  </a:lnTo>
                  <a:lnTo>
                    <a:pt x="24" y="84"/>
                  </a:lnTo>
                  <a:lnTo>
                    <a:pt x="27" y="81"/>
                  </a:lnTo>
                  <a:lnTo>
                    <a:pt x="27" y="81"/>
                  </a:lnTo>
                  <a:lnTo>
                    <a:pt x="34" y="71"/>
                  </a:lnTo>
                  <a:lnTo>
                    <a:pt x="42" y="61"/>
                  </a:lnTo>
                  <a:lnTo>
                    <a:pt x="51" y="49"/>
                  </a:lnTo>
                  <a:lnTo>
                    <a:pt x="51" y="49"/>
                  </a:lnTo>
                  <a:lnTo>
                    <a:pt x="59" y="51"/>
                  </a:lnTo>
                  <a:lnTo>
                    <a:pt x="66" y="53"/>
                  </a:lnTo>
                  <a:lnTo>
                    <a:pt x="73" y="53"/>
                  </a:lnTo>
                  <a:lnTo>
                    <a:pt x="73" y="53"/>
                  </a:lnTo>
                  <a:lnTo>
                    <a:pt x="78" y="50"/>
                  </a:lnTo>
                  <a:lnTo>
                    <a:pt x="86" y="43"/>
                  </a:lnTo>
                  <a:lnTo>
                    <a:pt x="89" y="39"/>
                  </a:lnTo>
                  <a:lnTo>
                    <a:pt x="92" y="34"/>
                  </a:lnTo>
                  <a:lnTo>
                    <a:pt x="94" y="30"/>
                  </a:lnTo>
                  <a:lnTo>
                    <a:pt x="94" y="24"/>
                  </a:lnTo>
                  <a:lnTo>
                    <a:pt x="9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Freeform: Shape 11"/>
            <p:cNvSpPr>
              <a:spLocks/>
            </p:cNvSpPr>
            <p:nvPr/>
          </p:nvSpPr>
          <p:spPr bwMode="auto">
            <a:xfrm>
              <a:off x="6210299" y="3079750"/>
              <a:ext cx="79375" cy="236538"/>
            </a:xfrm>
            <a:custGeom>
              <a:avLst/>
              <a:gdLst>
                <a:gd name="T0" fmla="*/ 4 w 50"/>
                <a:gd name="T1" fmla="*/ 149 h 149"/>
                <a:gd name="T2" fmla="*/ 4 w 50"/>
                <a:gd name="T3" fmla="*/ 149 h 149"/>
                <a:gd name="T4" fmla="*/ 7 w 50"/>
                <a:gd name="T5" fmla="*/ 145 h 149"/>
                <a:gd name="T6" fmla="*/ 9 w 50"/>
                <a:gd name="T7" fmla="*/ 139 h 149"/>
                <a:gd name="T8" fmla="*/ 11 w 50"/>
                <a:gd name="T9" fmla="*/ 132 h 149"/>
                <a:gd name="T10" fmla="*/ 11 w 50"/>
                <a:gd name="T11" fmla="*/ 132 h 149"/>
                <a:gd name="T12" fmla="*/ 11 w 50"/>
                <a:gd name="T13" fmla="*/ 126 h 149"/>
                <a:gd name="T14" fmla="*/ 12 w 50"/>
                <a:gd name="T15" fmla="*/ 118 h 149"/>
                <a:gd name="T16" fmla="*/ 15 w 50"/>
                <a:gd name="T17" fmla="*/ 109 h 149"/>
                <a:gd name="T18" fmla="*/ 19 w 50"/>
                <a:gd name="T19" fmla="*/ 103 h 149"/>
                <a:gd name="T20" fmla="*/ 19 w 50"/>
                <a:gd name="T21" fmla="*/ 103 h 149"/>
                <a:gd name="T22" fmla="*/ 23 w 50"/>
                <a:gd name="T23" fmla="*/ 97 h 149"/>
                <a:gd name="T24" fmla="*/ 24 w 50"/>
                <a:gd name="T25" fmla="*/ 92 h 149"/>
                <a:gd name="T26" fmla="*/ 25 w 50"/>
                <a:gd name="T27" fmla="*/ 85 h 149"/>
                <a:gd name="T28" fmla="*/ 25 w 50"/>
                <a:gd name="T29" fmla="*/ 85 h 149"/>
                <a:gd name="T30" fmla="*/ 28 w 50"/>
                <a:gd name="T31" fmla="*/ 77 h 149"/>
                <a:gd name="T32" fmla="*/ 31 w 50"/>
                <a:gd name="T33" fmla="*/ 68 h 149"/>
                <a:gd name="T34" fmla="*/ 31 w 50"/>
                <a:gd name="T35" fmla="*/ 68 h 149"/>
                <a:gd name="T36" fmla="*/ 32 w 50"/>
                <a:gd name="T37" fmla="*/ 60 h 149"/>
                <a:gd name="T38" fmla="*/ 34 w 50"/>
                <a:gd name="T39" fmla="*/ 57 h 149"/>
                <a:gd name="T40" fmla="*/ 34 w 50"/>
                <a:gd name="T41" fmla="*/ 57 h 149"/>
                <a:gd name="T42" fmla="*/ 39 w 50"/>
                <a:gd name="T43" fmla="*/ 47 h 149"/>
                <a:gd name="T44" fmla="*/ 40 w 50"/>
                <a:gd name="T45" fmla="*/ 43 h 149"/>
                <a:gd name="T46" fmla="*/ 40 w 50"/>
                <a:gd name="T47" fmla="*/ 43 h 149"/>
                <a:gd name="T48" fmla="*/ 46 w 50"/>
                <a:gd name="T49" fmla="*/ 39 h 149"/>
                <a:gd name="T50" fmla="*/ 48 w 50"/>
                <a:gd name="T51" fmla="*/ 35 h 149"/>
                <a:gd name="T52" fmla="*/ 50 w 50"/>
                <a:gd name="T53" fmla="*/ 28 h 149"/>
                <a:gd name="T54" fmla="*/ 50 w 50"/>
                <a:gd name="T55" fmla="*/ 28 h 149"/>
                <a:gd name="T56" fmla="*/ 48 w 50"/>
                <a:gd name="T57" fmla="*/ 11 h 149"/>
                <a:gd name="T58" fmla="*/ 47 w 50"/>
                <a:gd name="T59" fmla="*/ 0 h 149"/>
                <a:gd name="T60" fmla="*/ 47 w 50"/>
                <a:gd name="T61" fmla="*/ 0 h 149"/>
                <a:gd name="T62" fmla="*/ 34 w 50"/>
                <a:gd name="T63" fmla="*/ 10 h 149"/>
                <a:gd name="T64" fmla="*/ 24 w 50"/>
                <a:gd name="T65" fmla="*/ 18 h 149"/>
                <a:gd name="T66" fmla="*/ 16 w 50"/>
                <a:gd name="T67" fmla="*/ 24 h 149"/>
                <a:gd name="T68" fmla="*/ 16 w 50"/>
                <a:gd name="T69" fmla="*/ 24 h 149"/>
                <a:gd name="T70" fmla="*/ 11 w 50"/>
                <a:gd name="T71" fmla="*/ 31 h 149"/>
                <a:gd name="T72" fmla="*/ 8 w 50"/>
                <a:gd name="T73" fmla="*/ 35 h 149"/>
                <a:gd name="T74" fmla="*/ 8 w 50"/>
                <a:gd name="T75" fmla="*/ 42 h 149"/>
                <a:gd name="T76" fmla="*/ 8 w 50"/>
                <a:gd name="T77" fmla="*/ 42 h 149"/>
                <a:gd name="T78" fmla="*/ 11 w 50"/>
                <a:gd name="T79" fmla="*/ 62 h 149"/>
                <a:gd name="T80" fmla="*/ 12 w 50"/>
                <a:gd name="T81" fmla="*/ 82 h 149"/>
                <a:gd name="T82" fmla="*/ 12 w 50"/>
                <a:gd name="T83" fmla="*/ 82 h 149"/>
                <a:gd name="T84" fmla="*/ 12 w 50"/>
                <a:gd name="T85" fmla="*/ 89 h 149"/>
                <a:gd name="T86" fmla="*/ 12 w 50"/>
                <a:gd name="T87" fmla="*/ 96 h 149"/>
                <a:gd name="T88" fmla="*/ 9 w 50"/>
                <a:gd name="T89" fmla="*/ 103 h 149"/>
                <a:gd name="T90" fmla="*/ 4 w 50"/>
                <a:gd name="T91" fmla="*/ 111 h 149"/>
                <a:gd name="T92" fmla="*/ 4 w 50"/>
                <a:gd name="T93" fmla="*/ 111 h 149"/>
                <a:gd name="T94" fmla="*/ 1 w 50"/>
                <a:gd name="T95" fmla="*/ 115 h 149"/>
                <a:gd name="T96" fmla="*/ 0 w 50"/>
                <a:gd name="T97" fmla="*/ 120 h 149"/>
                <a:gd name="T98" fmla="*/ 0 w 50"/>
                <a:gd name="T99" fmla="*/ 124 h 149"/>
                <a:gd name="T100" fmla="*/ 1 w 50"/>
                <a:gd name="T101" fmla="*/ 128 h 149"/>
                <a:gd name="T102" fmla="*/ 3 w 50"/>
                <a:gd name="T103" fmla="*/ 138 h 149"/>
                <a:gd name="T104" fmla="*/ 4 w 50"/>
                <a:gd name="T105" fmla="*/ 143 h 149"/>
                <a:gd name="T106" fmla="*/ 4 w 50"/>
                <a:gd name="T107" fmla="*/ 149 h 149"/>
                <a:gd name="T108" fmla="*/ 4 w 50"/>
                <a:gd name="T10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149">
                  <a:moveTo>
                    <a:pt x="4" y="149"/>
                  </a:moveTo>
                  <a:lnTo>
                    <a:pt x="4" y="149"/>
                  </a:lnTo>
                  <a:lnTo>
                    <a:pt x="7" y="145"/>
                  </a:lnTo>
                  <a:lnTo>
                    <a:pt x="9" y="139"/>
                  </a:lnTo>
                  <a:lnTo>
                    <a:pt x="11" y="132"/>
                  </a:lnTo>
                  <a:lnTo>
                    <a:pt x="11" y="132"/>
                  </a:lnTo>
                  <a:lnTo>
                    <a:pt x="11" y="126"/>
                  </a:lnTo>
                  <a:lnTo>
                    <a:pt x="12" y="118"/>
                  </a:lnTo>
                  <a:lnTo>
                    <a:pt x="15" y="109"/>
                  </a:lnTo>
                  <a:lnTo>
                    <a:pt x="19" y="103"/>
                  </a:lnTo>
                  <a:lnTo>
                    <a:pt x="19" y="103"/>
                  </a:lnTo>
                  <a:lnTo>
                    <a:pt x="23" y="97"/>
                  </a:lnTo>
                  <a:lnTo>
                    <a:pt x="24" y="92"/>
                  </a:lnTo>
                  <a:lnTo>
                    <a:pt x="25" y="85"/>
                  </a:lnTo>
                  <a:lnTo>
                    <a:pt x="25" y="85"/>
                  </a:lnTo>
                  <a:lnTo>
                    <a:pt x="28" y="77"/>
                  </a:lnTo>
                  <a:lnTo>
                    <a:pt x="31" y="68"/>
                  </a:lnTo>
                  <a:lnTo>
                    <a:pt x="31" y="68"/>
                  </a:lnTo>
                  <a:lnTo>
                    <a:pt x="32" y="60"/>
                  </a:lnTo>
                  <a:lnTo>
                    <a:pt x="34" y="57"/>
                  </a:lnTo>
                  <a:lnTo>
                    <a:pt x="34" y="57"/>
                  </a:lnTo>
                  <a:lnTo>
                    <a:pt x="39" y="47"/>
                  </a:lnTo>
                  <a:lnTo>
                    <a:pt x="40" y="43"/>
                  </a:lnTo>
                  <a:lnTo>
                    <a:pt x="40" y="43"/>
                  </a:lnTo>
                  <a:lnTo>
                    <a:pt x="46" y="39"/>
                  </a:lnTo>
                  <a:lnTo>
                    <a:pt x="48" y="35"/>
                  </a:lnTo>
                  <a:lnTo>
                    <a:pt x="50" y="28"/>
                  </a:lnTo>
                  <a:lnTo>
                    <a:pt x="50" y="28"/>
                  </a:lnTo>
                  <a:lnTo>
                    <a:pt x="48" y="11"/>
                  </a:lnTo>
                  <a:lnTo>
                    <a:pt x="47" y="0"/>
                  </a:lnTo>
                  <a:lnTo>
                    <a:pt x="47" y="0"/>
                  </a:lnTo>
                  <a:lnTo>
                    <a:pt x="34" y="10"/>
                  </a:lnTo>
                  <a:lnTo>
                    <a:pt x="24" y="18"/>
                  </a:lnTo>
                  <a:lnTo>
                    <a:pt x="16" y="24"/>
                  </a:lnTo>
                  <a:lnTo>
                    <a:pt x="16" y="24"/>
                  </a:lnTo>
                  <a:lnTo>
                    <a:pt x="11" y="31"/>
                  </a:lnTo>
                  <a:lnTo>
                    <a:pt x="8" y="35"/>
                  </a:lnTo>
                  <a:lnTo>
                    <a:pt x="8" y="42"/>
                  </a:lnTo>
                  <a:lnTo>
                    <a:pt x="8" y="42"/>
                  </a:lnTo>
                  <a:lnTo>
                    <a:pt x="11" y="62"/>
                  </a:lnTo>
                  <a:lnTo>
                    <a:pt x="12" y="82"/>
                  </a:lnTo>
                  <a:lnTo>
                    <a:pt x="12" y="82"/>
                  </a:lnTo>
                  <a:lnTo>
                    <a:pt x="12" y="89"/>
                  </a:lnTo>
                  <a:lnTo>
                    <a:pt x="12" y="96"/>
                  </a:lnTo>
                  <a:lnTo>
                    <a:pt x="9" y="103"/>
                  </a:lnTo>
                  <a:lnTo>
                    <a:pt x="4" y="111"/>
                  </a:lnTo>
                  <a:lnTo>
                    <a:pt x="4" y="111"/>
                  </a:lnTo>
                  <a:lnTo>
                    <a:pt x="1" y="115"/>
                  </a:lnTo>
                  <a:lnTo>
                    <a:pt x="0" y="120"/>
                  </a:lnTo>
                  <a:lnTo>
                    <a:pt x="0" y="124"/>
                  </a:lnTo>
                  <a:lnTo>
                    <a:pt x="1" y="128"/>
                  </a:lnTo>
                  <a:lnTo>
                    <a:pt x="3" y="138"/>
                  </a:lnTo>
                  <a:lnTo>
                    <a:pt x="4" y="143"/>
                  </a:lnTo>
                  <a:lnTo>
                    <a:pt x="4" y="149"/>
                  </a:lnTo>
                  <a:lnTo>
                    <a:pt x="4"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Freeform: Shape 12"/>
            <p:cNvSpPr>
              <a:spLocks/>
            </p:cNvSpPr>
            <p:nvPr/>
          </p:nvSpPr>
          <p:spPr bwMode="auto">
            <a:xfrm>
              <a:off x="6200774" y="3306762"/>
              <a:ext cx="69850" cy="61913"/>
            </a:xfrm>
            <a:custGeom>
              <a:avLst/>
              <a:gdLst>
                <a:gd name="T0" fmla="*/ 40 w 44"/>
                <a:gd name="T1" fmla="*/ 0 h 39"/>
                <a:gd name="T2" fmla="*/ 40 w 44"/>
                <a:gd name="T3" fmla="*/ 0 h 39"/>
                <a:gd name="T4" fmla="*/ 31 w 44"/>
                <a:gd name="T5" fmla="*/ 2 h 39"/>
                <a:gd name="T6" fmla="*/ 26 w 44"/>
                <a:gd name="T7" fmla="*/ 4 h 39"/>
                <a:gd name="T8" fmla="*/ 19 w 44"/>
                <a:gd name="T9" fmla="*/ 8 h 39"/>
                <a:gd name="T10" fmla="*/ 0 w 44"/>
                <a:gd name="T11" fmla="*/ 31 h 39"/>
                <a:gd name="T12" fmla="*/ 0 w 44"/>
                <a:gd name="T13" fmla="*/ 31 h 39"/>
                <a:gd name="T14" fmla="*/ 2 w 44"/>
                <a:gd name="T15" fmla="*/ 33 h 39"/>
                <a:gd name="T16" fmla="*/ 7 w 44"/>
                <a:gd name="T17" fmla="*/ 37 h 39"/>
                <a:gd name="T18" fmla="*/ 11 w 44"/>
                <a:gd name="T19" fmla="*/ 39 h 39"/>
                <a:gd name="T20" fmla="*/ 17 w 44"/>
                <a:gd name="T21" fmla="*/ 39 h 39"/>
                <a:gd name="T22" fmla="*/ 22 w 44"/>
                <a:gd name="T23" fmla="*/ 39 h 39"/>
                <a:gd name="T24" fmla="*/ 29 w 44"/>
                <a:gd name="T25" fmla="*/ 38 h 39"/>
                <a:gd name="T26" fmla="*/ 29 w 44"/>
                <a:gd name="T27" fmla="*/ 38 h 39"/>
                <a:gd name="T28" fmla="*/ 27 w 44"/>
                <a:gd name="T29" fmla="*/ 37 h 39"/>
                <a:gd name="T30" fmla="*/ 25 w 44"/>
                <a:gd name="T31" fmla="*/ 33 h 39"/>
                <a:gd name="T32" fmla="*/ 22 w 44"/>
                <a:gd name="T33" fmla="*/ 26 h 39"/>
                <a:gd name="T34" fmla="*/ 23 w 44"/>
                <a:gd name="T35" fmla="*/ 22 h 39"/>
                <a:gd name="T36" fmla="*/ 25 w 44"/>
                <a:gd name="T37" fmla="*/ 19 h 39"/>
                <a:gd name="T38" fmla="*/ 27 w 44"/>
                <a:gd name="T39" fmla="*/ 14 h 39"/>
                <a:gd name="T40" fmla="*/ 27 w 44"/>
                <a:gd name="T41" fmla="*/ 14 h 39"/>
                <a:gd name="T42" fmla="*/ 33 w 44"/>
                <a:gd name="T43" fmla="*/ 14 h 39"/>
                <a:gd name="T44" fmla="*/ 42 w 44"/>
                <a:gd name="T45" fmla="*/ 14 h 39"/>
                <a:gd name="T46" fmla="*/ 42 w 44"/>
                <a:gd name="T47" fmla="*/ 14 h 39"/>
                <a:gd name="T48" fmla="*/ 44 w 44"/>
                <a:gd name="T49" fmla="*/ 12 h 39"/>
                <a:gd name="T50" fmla="*/ 44 w 44"/>
                <a:gd name="T51" fmla="*/ 7 h 39"/>
                <a:gd name="T52" fmla="*/ 44 w 44"/>
                <a:gd name="T53" fmla="*/ 4 h 39"/>
                <a:gd name="T54" fmla="*/ 44 w 44"/>
                <a:gd name="T55" fmla="*/ 3 h 39"/>
                <a:gd name="T56" fmla="*/ 42 w 44"/>
                <a:gd name="T57" fmla="*/ 0 h 39"/>
                <a:gd name="T58" fmla="*/ 40 w 44"/>
                <a:gd name="T59" fmla="*/ 0 h 39"/>
                <a:gd name="T60" fmla="*/ 40 w 44"/>
                <a:gd name="T6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39">
                  <a:moveTo>
                    <a:pt x="40" y="0"/>
                  </a:moveTo>
                  <a:lnTo>
                    <a:pt x="40" y="0"/>
                  </a:lnTo>
                  <a:lnTo>
                    <a:pt x="31" y="2"/>
                  </a:lnTo>
                  <a:lnTo>
                    <a:pt x="26" y="4"/>
                  </a:lnTo>
                  <a:lnTo>
                    <a:pt x="19" y="8"/>
                  </a:lnTo>
                  <a:lnTo>
                    <a:pt x="0" y="31"/>
                  </a:lnTo>
                  <a:lnTo>
                    <a:pt x="0" y="31"/>
                  </a:lnTo>
                  <a:lnTo>
                    <a:pt x="2" y="33"/>
                  </a:lnTo>
                  <a:lnTo>
                    <a:pt x="7" y="37"/>
                  </a:lnTo>
                  <a:lnTo>
                    <a:pt x="11" y="39"/>
                  </a:lnTo>
                  <a:lnTo>
                    <a:pt x="17" y="39"/>
                  </a:lnTo>
                  <a:lnTo>
                    <a:pt x="22" y="39"/>
                  </a:lnTo>
                  <a:lnTo>
                    <a:pt x="29" y="38"/>
                  </a:lnTo>
                  <a:lnTo>
                    <a:pt x="29" y="38"/>
                  </a:lnTo>
                  <a:lnTo>
                    <a:pt x="27" y="37"/>
                  </a:lnTo>
                  <a:lnTo>
                    <a:pt x="25" y="33"/>
                  </a:lnTo>
                  <a:lnTo>
                    <a:pt x="22" y="26"/>
                  </a:lnTo>
                  <a:lnTo>
                    <a:pt x="23" y="22"/>
                  </a:lnTo>
                  <a:lnTo>
                    <a:pt x="25" y="19"/>
                  </a:lnTo>
                  <a:lnTo>
                    <a:pt x="27" y="14"/>
                  </a:lnTo>
                  <a:lnTo>
                    <a:pt x="27" y="14"/>
                  </a:lnTo>
                  <a:lnTo>
                    <a:pt x="33" y="14"/>
                  </a:lnTo>
                  <a:lnTo>
                    <a:pt x="42" y="14"/>
                  </a:lnTo>
                  <a:lnTo>
                    <a:pt x="42" y="14"/>
                  </a:lnTo>
                  <a:lnTo>
                    <a:pt x="44" y="12"/>
                  </a:lnTo>
                  <a:lnTo>
                    <a:pt x="44" y="7"/>
                  </a:lnTo>
                  <a:lnTo>
                    <a:pt x="44" y="4"/>
                  </a:lnTo>
                  <a:lnTo>
                    <a:pt x="44" y="3"/>
                  </a:lnTo>
                  <a:lnTo>
                    <a:pt x="42" y="0"/>
                  </a:lnTo>
                  <a:lnTo>
                    <a:pt x="40" y="0"/>
                  </a:ln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13"/>
            <p:cNvSpPr>
              <a:spLocks/>
            </p:cNvSpPr>
            <p:nvPr/>
          </p:nvSpPr>
          <p:spPr bwMode="auto">
            <a:xfrm>
              <a:off x="6145212" y="3448050"/>
              <a:ext cx="55563" cy="161925"/>
            </a:xfrm>
            <a:custGeom>
              <a:avLst/>
              <a:gdLst>
                <a:gd name="T0" fmla="*/ 0 w 35"/>
                <a:gd name="T1" fmla="*/ 100 h 102"/>
                <a:gd name="T2" fmla="*/ 0 w 35"/>
                <a:gd name="T3" fmla="*/ 100 h 102"/>
                <a:gd name="T4" fmla="*/ 8 w 35"/>
                <a:gd name="T5" fmla="*/ 102 h 102"/>
                <a:gd name="T6" fmla="*/ 17 w 35"/>
                <a:gd name="T7" fmla="*/ 102 h 102"/>
                <a:gd name="T8" fmla="*/ 19 w 35"/>
                <a:gd name="T9" fmla="*/ 102 h 102"/>
                <a:gd name="T10" fmla="*/ 21 w 35"/>
                <a:gd name="T11" fmla="*/ 100 h 102"/>
                <a:gd name="T12" fmla="*/ 21 w 35"/>
                <a:gd name="T13" fmla="*/ 100 h 102"/>
                <a:gd name="T14" fmla="*/ 27 w 35"/>
                <a:gd name="T15" fmla="*/ 54 h 102"/>
                <a:gd name="T16" fmla="*/ 31 w 35"/>
                <a:gd name="T17" fmla="*/ 21 h 102"/>
                <a:gd name="T18" fmla="*/ 35 w 35"/>
                <a:gd name="T19" fmla="*/ 0 h 102"/>
                <a:gd name="T20" fmla="*/ 35 w 35"/>
                <a:gd name="T21" fmla="*/ 0 h 102"/>
                <a:gd name="T22" fmla="*/ 29 w 35"/>
                <a:gd name="T23" fmla="*/ 21 h 102"/>
                <a:gd name="T24" fmla="*/ 15 w 35"/>
                <a:gd name="T25" fmla="*/ 50 h 102"/>
                <a:gd name="T26" fmla="*/ 15 w 35"/>
                <a:gd name="T27" fmla="*/ 50 h 102"/>
                <a:gd name="T28" fmla="*/ 10 w 35"/>
                <a:gd name="T29" fmla="*/ 61 h 102"/>
                <a:gd name="T30" fmla="*/ 4 w 35"/>
                <a:gd name="T31" fmla="*/ 72 h 102"/>
                <a:gd name="T32" fmla="*/ 2 w 35"/>
                <a:gd name="T33" fmla="*/ 84 h 102"/>
                <a:gd name="T34" fmla="*/ 0 w 35"/>
                <a:gd name="T35" fmla="*/ 100 h 102"/>
                <a:gd name="T36" fmla="*/ 0 w 35"/>
                <a:gd name="T3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102">
                  <a:moveTo>
                    <a:pt x="0" y="100"/>
                  </a:moveTo>
                  <a:lnTo>
                    <a:pt x="0" y="100"/>
                  </a:lnTo>
                  <a:lnTo>
                    <a:pt x="8" y="102"/>
                  </a:lnTo>
                  <a:lnTo>
                    <a:pt x="17" y="102"/>
                  </a:lnTo>
                  <a:lnTo>
                    <a:pt x="19" y="102"/>
                  </a:lnTo>
                  <a:lnTo>
                    <a:pt x="21" y="100"/>
                  </a:lnTo>
                  <a:lnTo>
                    <a:pt x="21" y="100"/>
                  </a:lnTo>
                  <a:lnTo>
                    <a:pt x="27" y="54"/>
                  </a:lnTo>
                  <a:lnTo>
                    <a:pt x="31" y="21"/>
                  </a:lnTo>
                  <a:lnTo>
                    <a:pt x="35" y="0"/>
                  </a:lnTo>
                  <a:lnTo>
                    <a:pt x="35" y="0"/>
                  </a:lnTo>
                  <a:lnTo>
                    <a:pt x="29" y="21"/>
                  </a:lnTo>
                  <a:lnTo>
                    <a:pt x="15" y="50"/>
                  </a:lnTo>
                  <a:lnTo>
                    <a:pt x="15" y="50"/>
                  </a:lnTo>
                  <a:lnTo>
                    <a:pt x="10" y="61"/>
                  </a:lnTo>
                  <a:lnTo>
                    <a:pt x="4" y="72"/>
                  </a:lnTo>
                  <a:lnTo>
                    <a:pt x="2" y="84"/>
                  </a:lnTo>
                  <a:lnTo>
                    <a:pt x="0" y="100"/>
                  </a:lnTo>
                  <a:lnTo>
                    <a:pt x="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76" name="组合 75"/>
          <p:cNvGrpSpPr/>
          <p:nvPr/>
        </p:nvGrpSpPr>
        <p:grpSpPr>
          <a:xfrm>
            <a:off x="3936376" y="2394222"/>
            <a:ext cx="4307900" cy="2513061"/>
            <a:chOff x="3936376" y="2394222"/>
            <a:chExt cx="4307900" cy="2513061"/>
          </a:xfrm>
        </p:grpSpPr>
        <p:sp>
          <p:nvSpPr>
            <p:cNvPr id="8" name="Oval 14"/>
            <p:cNvSpPr/>
            <p:nvPr/>
          </p:nvSpPr>
          <p:spPr>
            <a:xfrm>
              <a:off x="4408966" y="2394222"/>
              <a:ext cx="460857" cy="460857"/>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 name="Oval 15"/>
            <p:cNvSpPr/>
            <p:nvPr/>
          </p:nvSpPr>
          <p:spPr>
            <a:xfrm>
              <a:off x="3936376" y="3420325"/>
              <a:ext cx="460857" cy="46085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0" name="Oval 16"/>
            <p:cNvSpPr/>
            <p:nvPr/>
          </p:nvSpPr>
          <p:spPr>
            <a:xfrm>
              <a:off x="4408966" y="4446426"/>
              <a:ext cx="460857" cy="460857"/>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1" name="Oval 17"/>
            <p:cNvSpPr/>
            <p:nvPr/>
          </p:nvSpPr>
          <p:spPr>
            <a:xfrm>
              <a:off x="7310829" y="2394222"/>
              <a:ext cx="460857" cy="46085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2" name="Oval 18"/>
            <p:cNvSpPr/>
            <p:nvPr/>
          </p:nvSpPr>
          <p:spPr>
            <a:xfrm>
              <a:off x="7783419" y="3420325"/>
              <a:ext cx="460857" cy="460857"/>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3" name="Oval 19"/>
            <p:cNvSpPr/>
            <p:nvPr/>
          </p:nvSpPr>
          <p:spPr>
            <a:xfrm>
              <a:off x="7310829" y="4446426"/>
              <a:ext cx="460857" cy="46085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17" name="Group 39"/>
            <p:cNvGrpSpPr/>
            <p:nvPr/>
          </p:nvGrpSpPr>
          <p:grpSpPr>
            <a:xfrm>
              <a:off x="4559840" y="2502164"/>
              <a:ext cx="168420" cy="244973"/>
              <a:chOff x="3720306" y="3668315"/>
              <a:chExt cx="314325" cy="457200"/>
            </a:xfrm>
            <a:solidFill>
              <a:schemeClr val="bg1"/>
            </a:solidFill>
          </p:grpSpPr>
          <p:sp>
            <p:nvSpPr>
              <p:cNvPr id="45" name="Freeform: Shape 40"/>
              <p:cNvSpPr>
                <a:spLocks/>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Freeform: Shape 41"/>
              <p:cNvSpPr>
                <a:spLocks/>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8" name="Group 42"/>
            <p:cNvGrpSpPr/>
            <p:nvPr/>
          </p:nvGrpSpPr>
          <p:grpSpPr>
            <a:xfrm>
              <a:off x="4056335" y="3532166"/>
              <a:ext cx="248388" cy="248388"/>
              <a:chOff x="3648868" y="2753915"/>
              <a:chExt cx="457200" cy="457200"/>
            </a:xfrm>
            <a:solidFill>
              <a:schemeClr val="bg1"/>
            </a:solidFill>
          </p:grpSpPr>
          <p:sp>
            <p:nvSpPr>
              <p:cNvPr id="43" name="Freeform: Shape 43"/>
              <p:cNvSpPr>
                <a:spLocks/>
              </p:cNvSpPr>
              <p:nvPr/>
            </p:nvSpPr>
            <p:spPr bwMode="auto">
              <a:xfrm>
                <a:off x="3648868" y="2753915"/>
                <a:ext cx="457200" cy="457200"/>
              </a:xfrm>
              <a:custGeom>
                <a:avLst/>
                <a:gdLst>
                  <a:gd name="T0" fmla="*/ 630 w 1152"/>
                  <a:gd name="T1" fmla="*/ 780 h 1152"/>
                  <a:gd name="T2" fmla="*/ 534 w 1152"/>
                  <a:gd name="T3" fmla="*/ 739 h 1152"/>
                  <a:gd name="T4" fmla="*/ 454 w 1152"/>
                  <a:gd name="T5" fmla="*/ 674 h 1152"/>
                  <a:gd name="T6" fmla="*/ 395 w 1152"/>
                  <a:gd name="T7" fmla="*/ 588 h 1152"/>
                  <a:gd name="T8" fmla="*/ 364 w 1152"/>
                  <a:gd name="T9" fmla="*/ 487 h 1152"/>
                  <a:gd name="T10" fmla="*/ 364 w 1152"/>
                  <a:gd name="T11" fmla="*/ 378 h 1152"/>
                  <a:gd name="T12" fmla="*/ 395 w 1152"/>
                  <a:gd name="T13" fmla="*/ 276 h 1152"/>
                  <a:gd name="T14" fmla="*/ 454 w 1152"/>
                  <a:gd name="T15" fmla="*/ 190 h 1152"/>
                  <a:gd name="T16" fmla="*/ 534 w 1152"/>
                  <a:gd name="T17" fmla="*/ 124 h 1152"/>
                  <a:gd name="T18" fmla="*/ 630 w 1152"/>
                  <a:gd name="T19" fmla="*/ 83 h 1152"/>
                  <a:gd name="T20" fmla="*/ 739 w 1152"/>
                  <a:gd name="T21" fmla="*/ 72 h 1152"/>
                  <a:gd name="T22" fmla="*/ 844 w 1152"/>
                  <a:gd name="T23" fmla="*/ 94 h 1152"/>
                  <a:gd name="T24" fmla="*/ 936 w 1152"/>
                  <a:gd name="T25" fmla="*/ 143 h 1152"/>
                  <a:gd name="T26" fmla="*/ 1009 w 1152"/>
                  <a:gd name="T27" fmla="*/ 217 h 1152"/>
                  <a:gd name="T28" fmla="*/ 1059 w 1152"/>
                  <a:gd name="T29" fmla="*/ 309 h 1152"/>
                  <a:gd name="T30" fmla="*/ 1079 w 1152"/>
                  <a:gd name="T31" fmla="*/ 413 h 1152"/>
                  <a:gd name="T32" fmla="*/ 1068 w 1152"/>
                  <a:gd name="T33" fmla="*/ 522 h 1152"/>
                  <a:gd name="T34" fmla="*/ 1028 w 1152"/>
                  <a:gd name="T35" fmla="*/ 618 h 1152"/>
                  <a:gd name="T36" fmla="*/ 963 w 1152"/>
                  <a:gd name="T37" fmla="*/ 698 h 1152"/>
                  <a:gd name="T38" fmla="*/ 876 w 1152"/>
                  <a:gd name="T39" fmla="*/ 757 h 1152"/>
                  <a:gd name="T40" fmla="*/ 775 w 1152"/>
                  <a:gd name="T41" fmla="*/ 788 h 1152"/>
                  <a:gd name="T42" fmla="*/ 163 w 1152"/>
                  <a:gd name="T43" fmla="*/ 1077 h 1152"/>
                  <a:gd name="T44" fmla="*/ 127 w 1152"/>
                  <a:gd name="T45" fmla="*/ 1088 h 1152"/>
                  <a:gd name="T46" fmla="*/ 92 w 1152"/>
                  <a:gd name="T47" fmla="*/ 1077 h 1152"/>
                  <a:gd name="T48" fmla="*/ 68 w 1152"/>
                  <a:gd name="T49" fmla="*/ 1049 h 1152"/>
                  <a:gd name="T50" fmla="*/ 65 w 1152"/>
                  <a:gd name="T51" fmla="*/ 1012 h 1152"/>
                  <a:gd name="T52" fmla="*/ 83 w 1152"/>
                  <a:gd name="T53" fmla="*/ 979 h 1152"/>
                  <a:gd name="T54" fmla="*/ 415 w 1152"/>
                  <a:gd name="T55" fmla="*/ 737 h 1152"/>
                  <a:gd name="T56" fmla="*/ 719 w 1152"/>
                  <a:gd name="T57" fmla="*/ 0 h 1152"/>
                  <a:gd name="T58" fmla="*/ 592 w 1152"/>
                  <a:gd name="T59" fmla="*/ 19 h 1152"/>
                  <a:gd name="T60" fmla="*/ 479 w 1152"/>
                  <a:gd name="T61" fmla="*/ 74 h 1152"/>
                  <a:gd name="T62" fmla="*/ 387 w 1152"/>
                  <a:gd name="T63" fmla="*/ 157 h 1152"/>
                  <a:gd name="T64" fmla="*/ 322 w 1152"/>
                  <a:gd name="T65" fmla="*/ 264 h 1152"/>
                  <a:gd name="T66" fmla="*/ 291 w 1152"/>
                  <a:gd name="T67" fmla="*/ 387 h 1152"/>
                  <a:gd name="T68" fmla="*/ 302 w 1152"/>
                  <a:gd name="T69" fmla="*/ 537 h 1152"/>
                  <a:gd name="T70" fmla="*/ 38 w 1152"/>
                  <a:gd name="T71" fmla="*/ 934 h 1152"/>
                  <a:gd name="T72" fmla="*/ 2 w 1152"/>
                  <a:gd name="T73" fmla="*/ 999 h 1152"/>
                  <a:gd name="T74" fmla="*/ 10 w 1152"/>
                  <a:gd name="T75" fmla="*/ 1074 h 1152"/>
                  <a:gd name="T76" fmla="*/ 56 w 1152"/>
                  <a:gd name="T77" fmla="*/ 1130 h 1152"/>
                  <a:gd name="T78" fmla="*/ 127 w 1152"/>
                  <a:gd name="T79" fmla="*/ 1152 h 1152"/>
                  <a:gd name="T80" fmla="*/ 199 w 1152"/>
                  <a:gd name="T81" fmla="*/ 1129 h 1152"/>
                  <a:gd name="T82" fmla="*/ 565 w 1152"/>
                  <a:gd name="T83" fmla="*/ 834 h 1152"/>
                  <a:gd name="T84" fmla="*/ 719 w 1152"/>
                  <a:gd name="T85" fmla="*/ 864 h 1152"/>
                  <a:gd name="T86" fmla="*/ 848 w 1152"/>
                  <a:gd name="T87" fmla="*/ 844 h 1152"/>
                  <a:gd name="T88" fmla="*/ 961 w 1152"/>
                  <a:gd name="T89" fmla="*/ 790 h 1152"/>
                  <a:gd name="T90" fmla="*/ 1053 w 1152"/>
                  <a:gd name="T91" fmla="*/ 707 h 1152"/>
                  <a:gd name="T92" fmla="*/ 1118 w 1152"/>
                  <a:gd name="T93" fmla="*/ 600 h 1152"/>
                  <a:gd name="T94" fmla="*/ 1149 w 1152"/>
                  <a:gd name="T95" fmla="*/ 476 h 1152"/>
                  <a:gd name="T96" fmla="*/ 1143 w 1152"/>
                  <a:gd name="T97" fmla="*/ 345 h 1152"/>
                  <a:gd name="T98" fmla="*/ 1100 w 1152"/>
                  <a:gd name="T99" fmla="*/ 226 h 1152"/>
                  <a:gd name="T100" fmla="*/ 1025 w 1152"/>
                  <a:gd name="T101" fmla="*/ 126 h 1152"/>
                  <a:gd name="T102" fmla="*/ 926 w 1152"/>
                  <a:gd name="T103" fmla="*/ 53 h 1152"/>
                  <a:gd name="T104" fmla="*/ 807 w 1152"/>
                  <a:gd name="T105" fmla="*/ 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2" h="1152">
                    <a:moveTo>
                      <a:pt x="719" y="792"/>
                    </a:moveTo>
                    <a:lnTo>
                      <a:pt x="701" y="791"/>
                    </a:lnTo>
                    <a:lnTo>
                      <a:pt x="683" y="790"/>
                    </a:lnTo>
                    <a:lnTo>
                      <a:pt x="665" y="788"/>
                    </a:lnTo>
                    <a:lnTo>
                      <a:pt x="647" y="785"/>
                    </a:lnTo>
                    <a:lnTo>
                      <a:pt x="630" y="780"/>
                    </a:lnTo>
                    <a:lnTo>
                      <a:pt x="613" y="776"/>
                    </a:lnTo>
                    <a:lnTo>
                      <a:pt x="596" y="770"/>
                    </a:lnTo>
                    <a:lnTo>
                      <a:pt x="580" y="763"/>
                    </a:lnTo>
                    <a:lnTo>
                      <a:pt x="564" y="757"/>
                    </a:lnTo>
                    <a:lnTo>
                      <a:pt x="549" y="748"/>
                    </a:lnTo>
                    <a:lnTo>
                      <a:pt x="534" y="739"/>
                    </a:lnTo>
                    <a:lnTo>
                      <a:pt x="519" y="731"/>
                    </a:lnTo>
                    <a:lnTo>
                      <a:pt x="505" y="720"/>
                    </a:lnTo>
                    <a:lnTo>
                      <a:pt x="491" y="709"/>
                    </a:lnTo>
                    <a:lnTo>
                      <a:pt x="478" y="698"/>
                    </a:lnTo>
                    <a:lnTo>
                      <a:pt x="466" y="687"/>
                    </a:lnTo>
                    <a:lnTo>
                      <a:pt x="454" y="674"/>
                    </a:lnTo>
                    <a:lnTo>
                      <a:pt x="442" y="661"/>
                    </a:lnTo>
                    <a:lnTo>
                      <a:pt x="431" y="648"/>
                    </a:lnTo>
                    <a:lnTo>
                      <a:pt x="421" y="634"/>
                    </a:lnTo>
                    <a:lnTo>
                      <a:pt x="412" y="618"/>
                    </a:lnTo>
                    <a:lnTo>
                      <a:pt x="403" y="603"/>
                    </a:lnTo>
                    <a:lnTo>
                      <a:pt x="395" y="588"/>
                    </a:lnTo>
                    <a:lnTo>
                      <a:pt x="388" y="572"/>
                    </a:lnTo>
                    <a:lnTo>
                      <a:pt x="381" y="556"/>
                    </a:lnTo>
                    <a:lnTo>
                      <a:pt x="376" y="539"/>
                    </a:lnTo>
                    <a:lnTo>
                      <a:pt x="372" y="522"/>
                    </a:lnTo>
                    <a:lnTo>
                      <a:pt x="367" y="504"/>
                    </a:lnTo>
                    <a:lnTo>
                      <a:pt x="364" y="487"/>
                    </a:lnTo>
                    <a:lnTo>
                      <a:pt x="362" y="468"/>
                    </a:lnTo>
                    <a:lnTo>
                      <a:pt x="361" y="450"/>
                    </a:lnTo>
                    <a:lnTo>
                      <a:pt x="360" y="432"/>
                    </a:lnTo>
                    <a:lnTo>
                      <a:pt x="361" y="413"/>
                    </a:lnTo>
                    <a:lnTo>
                      <a:pt x="362" y="395"/>
                    </a:lnTo>
                    <a:lnTo>
                      <a:pt x="364" y="378"/>
                    </a:lnTo>
                    <a:lnTo>
                      <a:pt x="367" y="359"/>
                    </a:lnTo>
                    <a:lnTo>
                      <a:pt x="372" y="342"/>
                    </a:lnTo>
                    <a:lnTo>
                      <a:pt x="376" y="325"/>
                    </a:lnTo>
                    <a:lnTo>
                      <a:pt x="381" y="309"/>
                    </a:lnTo>
                    <a:lnTo>
                      <a:pt x="388" y="292"/>
                    </a:lnTo>
                    <a:lnTo>
                      <a:pt x="395" y="276"/>
                    </a:lnTo>
                    <a:lnTo>
                      <a:pt x="403" y="260"/>
                    </a:lnTo>
                    <a:lnTo>
                      <a:pt x="412" y="245"/>
                    </a:lnTo>
                    <a:lnTo>
                      <a:pt x="421" y="231"/>
                    </a:lnTo>
                    <a:lnTo>
                      <a:pt x="431" y="217"/>
                    </a:lnTo>
                    <a:lnTo>
                      <a:pt x="442" y="203"/>
                    </a:lnTo>
                    <a:lnTo>
                      <a:pt x="454" y="190"/>
                    </a:lnTo>
                    <a:lnTo>
                      <a:pt x="466" y="178"/>
                    </a:lnTo>
                    <a:lnTo>
                      <a:pt x="478" y="166"/>
                    </a:lnTo>
                    <a:lnTo>
                      <a:pt x="491" y="154"/>
                    </a:lnTo>
                    <a:lnTo>
                      <a:pt x="505" y="143"/>
                    </a:lnTo>
                    <a:lnTo>
                      <a:pt x="519" y="134"/>
                    </a:lnTo>
                    <a:lnTo>
                      <a:pt x="534" y="124"/>
                    </a:lnTo>
                    <a:lnTo>
                      <a:pt x="549" y="115"/>
                    </a:lnTo>
                    <a:lnTo>
                      <a:pt x="564" y="108"/>
                    </a:lnTo>
                    <a:lnTo>
                      <a:pt x="580" y="100"/>
                    </a:lnTo>
                    <a:lnTo>
                      <a:pt x="596" y="94"/>
                    </a:lnTo>
                    <a:lnTo>
                      <a:pt x="613" y="88"/>
                    </a:lnTo>
                    <a:lnTo>
                      <a:pt x="630" y="83"/>
                    </a:lnTo>
                    <a:lnTo>
                      <a:pt x="647" y="80"/>
                    </a:lnTo>
                    <a:lnTo>
                      <a:pt x="665" y="76"/>
                    </a:lnTo>
                    <a:lnTo>
                      <a:pt x="683" y="74"/>
                    </a:lnTo>
                    <a:lnTo>
                      <a:pt x="701" y="72"/>
                    </a:lnTo>
                    <a:lnTo>
                      <a:pt x="719" y="72"/>
                    </a:lnTo>
                    <a:lnTo>
                      <a:pt x="739" y="72"/>
                    </a:lnTo>
                    <a:lnTo>
                      <a:pt x="757" y="74"/>
                    </a:lnTo>
                    <a:lnTo>
                      <a:pt x="775" y="76"/>
                    </a:lnTo>
                    <a:lnTo>
                      <a:pt x="793" y="80"/>
                    </a:lnTo>
                    <a:lnTo>
                      <a:pt x="810" y="83"/>
                    </a:lnTo>
                    <a:lnTo>
                      <a:pt x="827" y="88"/>
                    </a:lnTo>
                    <a:lnTo>
                      <a:pt x="844" y="94"/>
                    </a:lnTo>
                    <a:lnTo>
                      <a:pt x="860" y="100"/>
                    </a:lnTo>
                    <a:lnTo>
                      <a:pt x="876" y="108"/>
                    </a:lnTo>
                    <a:lnTo>
                      <a:pt x="891" y="115"/>
                    </a:lnTo>
                    <a:lnTo>
                      <a:pt x="906" y="124"/>
                    </a:lnTo>
                    <a:lnTo>
                      <a:pt x="921" y="134"/>
                    </a:lnTo>
                    <a:lnTo>
                      <a:pt x="936" y="143"/>
                    </a:lnTo>
                    <a:lnTo>
                      <a:pt x="948" y="154"/>
                    </a:lnTo>
                    <a:lnTo>
                      <a:pt x="963" y="166"/>
                    </a:lnTo>
                    <a:lnTo>
                      <a:pt x="974" y="178"/>
                    </a:lnTo>
                    <a:lnTo>
                      <a:pt x="986" y="190"/>
                    </a:lnTo>
                    <a:lnTo>
                      <a:pt x="998" y="203"/>
                    </a:lnTo>
                    <a:lnTo>
                      <a:pt x="1009" y="217"/>
                    </a:lnTo>
                    <a:lnTo>
                      <a:pt x="1019" y="231"/>
                    </a:lnTo>
                    <a:lnTo>
                      <a:pt x="1028" y="245"/>
                    </a:lnTo>
                    <a:lnTo>
                      <a:pt x="1037" y="260"/>
                    </a:lnTo>
                    <a:lnTo>
                      <a:pt x="1045" y="276"/>
                    </a:lnTo>
                    <a:lnTo>
                      <a:pt x="1052" y="292"/>
                    </a:lnTo>
                    <a:lnTo>
                      <a:pt x="1059" y="309"/>
                    </a:lnTo>
                    <a:lnTo>
                      <a:pt x="1064" y="325"/>
                    </a:lnTo>
                    <a:lnTo>
                      <a:pt x="1068" y="342"/>
                    </a:lnTo>
                    <a:lnTo>
                      <a:pt x="1073" y="359"/>
                    </a:lnTo>
                    <a:lnTo>
                      <a:pt x="1076" y="378"/>
                    </a:lnTo>
                    <a:lnTo>
                      <a:pt x="1078" y="395"/>
                    </a:lnTo>
                    <a:lnTo>
                      <a:pt x="1079" y="413"/>
                    </a:lnTo>
                    <a:lnTo>
                      <a:pt x="1080" y="432"/>
                    </a:lnTo>
                    <a:lnTo>
                      <a:pt x="1079" y="450"/>
                    </a:lnTo>
                    <a:lnTo>
                      <a:pt x="1078" y="468"/>
                    </a:lnTo>
                    <a:lnTo>
                      <a:pt x="1076" y="487"/>
                    </a:lnTo>
                    <a:lnTo>
                      <a:pt x="1073" y="504"/>
                    </a:lnTo>
                    <a:lnTo>
                      <a:pt x="1068" y="522"/>
                    </a:lnTo>
                    <a:lnTo>
                      <a:pt x="1064" y="539"/>
                    </a:lnTo>
                    <a:lnTo>
                      <a:pt x="1059" y="556"/>
                    </a:lnTo>
                    <a:lnTo>
                      <a:pt x="1052" y="572"/>
                    </a:lnTo>
                    <a:lnTo>
                      <a:pt x="1045" y="588"/>
                    </a:lnTo>
                    <a:lnTo>
                      <a:pt x="1037" y="603"/>
                    </a:lnTo>
                    <a:lnTo>
                      <a:pt x="1028" y="618"/>
                    </a:lnTo>
                    <a:lnTo>
                      <a:pt x="1019" y="634"/>
                    </a:lnTo>
                    <a:lnTo>
                      <a:pt x="1009" y="648"/>
                    </a:lnTo>
                    <a:lnTo>
                      <a:pt x="998" y="661"/>
                    </a:lnTo>
                    <a:lnTo>
                      <a:pt x="986" y="674"/>
                    </a:lnTo>
                    <a:lnTo>
                      <a:pt x="974" y="687"/>
                    </a:lnTo>
                    <a:lnTo>
                      <a:pt x="963" y="698"/>
                    </a:lnTo>
                    <a:lnTo>
                      <a:pt x="948" y="709"/>
                    </a:lnTo>
                    <a:lnTo>
                      <a:pt x="936" y="720"/>
                    </a:lnTo>
                    <a:lnTo>
                      <a:pt x="921" y="731"/>
                    </a:lnTo>
                    <a:lnTo>
                      <a:pt x="906" y="739"/>
                    </a:lnTo>
                    <a:lnTo>
                      <a:pt x="891" y="748"/>
                    </a:lnTo>
                    <a:lnTo>
                      <a:pt x="876" y="757"/>
                    </a:lnTo>
                    <a:lnTo>
                      <a:pt x="860" y="763"/>
                    </a:lnTo>
                    <a:lnTo>
                      <a:pt x="844" y="770"/>
                    </a:lnTo>
                    <a:lnTo>
                      <a:pt x="827" y="776"/>
                    </a:lnTo>
                    <a:lnTo>
                      <a:pt x="810" y="780"/>
                    </a:lnTo>
                    <a:lnTo>
                      <a:pt x="793" y="785"/>
                    </a:lnTo>
                    <a:lnTo>
                      <a:pt x="775" y="788"/>
                    </a:lnTo>
                    <a:lnTo>
                      <a:pt x="757" y="790"/>
                    </a:lnTo>
                    <a:lnTo>
                      <a:pt x="739" y="791"/>
                    </a:lnTo>
                    <a:lnTo>
                      <a:pt x="719" y="792"/>
                    </a:lnTo>
                    <a:close/>
                    <a:moveTo>
                      <a:pt x="173" y="1069"/>
                    </a:moveTo>
                    <a:lnTo>
                      <a:pt x="168" y="1073"/>
                    </a:lnTo>
                    <a:lnTo>
                      <a:pt x="163" y="1077"/>
                    </a:lnTo>
                    <a:lnTo>
                      <a:pt x="158" y="1081"/>
                    </a:lnTo>
                    <a:lnTo>
                      <a:pt x="152" y="1083"/>
                    </a:lnTo>
                    <a:lnTo>
                      <a:pt x="146" y="1085"/>
                    </a:lnTo>
                    <a:lnTo>
                      <a:pt x="141" y="1087"/>
                    </a:lnTo>
                    <a:lnTo>
                      <a:pt x="134" y="1088"/>
                    </a:lnTo>
                    <a:lnTo>
                      <a:pt x="127" y="1088"/>
                    </a:lnTo>
                    <a:lnTo>
                      <a:pt x="120" y="1088"/>
                    </a:lnTo>
                    <a:lnTo>
                      <a:pt x="115" y="1087"/>
                    </a:lnTo>
                    <a:lnTo>
                      <a:pt x="108" y="1085"/>
                    </a:lnTo>
                    <a:lnTo>
                      <a:pt x="103" y="1083"/>
                    </a:lnTo>
                    <a:lnTo>
                      <a:pt x="96" y="1081"/>
                    </a:lnTo>
                    <a:lnTo>
                      <a:pt x="92" y="1077"/>
                    </a:lnTo>
                    <a:lnTo>
                      <a:pt x="87" y="1074"/>
                    </a:lnTo>
                    <a:lnTo>
                      <a:pt x="82" y="1070"/>
                    </a:lnTo>
                    <a:lnTo>
                      <a:pt x="78" y="1066"/>
                    </a:lnTo>
                    <a:lnTo>
                      <a:pt x="75" y="1060"/>
                    </a:lnTo>
                    <a:lnTo>
                      <a:pt x="71" y="1055"/>
                    </a:lnTo>
                    <a:lnTo>
                      <a:pt x="68" y="1049"/>
                    </a:lnTo>
                    <a:lnTo>
                      <a:pt x="66" y="1044"/>
                    </a:lnTo>
                    <a:lnTo>
                      <a:pt x="65" y="1038"/>
                    </a:lnTo>
                    <a:lnTo>
                      <a:pt x="64" y="1031"/>
                    </a:lnTo>
                    <a:lnTo>
                      <a:pt x="64" y="1025"/>
                    </a:lnTo>
                    <a:lnTo>
                      <a:pt x="64" y="1018"/>
                    </a:lnTo>
                    <a:lnTo>
                      <a:pt x="65" y="1012"/>
                    </a:lnTo>
                    <a:lnTo>
                      <a:pt x="66" y="1006"/>
                    </a:lnTo>
                    <a:lnTo>
                      <a:pt x="69" y="1000"/>
                    </a:lnTo>
                    <a:lnTo>
                      <a:pt x="71" y="994"/>
                    </a:lnTo>
                    <a:lnTo>
                      <a:pt x="75" y="989"/>
                    </a:lnTo>
                    <a:lnTo>
                      <a:pt x="79" y="984"/>
                    </a:lnTo>
                    <a:lnTo>
                      <a:pt x="83" y="979"/>
                    </a:lnTo>
                    <a:lnTo>
                      <a:pt x="82" y="979"/>
                    </a:lnTo>
                    <a:lnTo>
                      <a:pt x="373" y="689"/>
                    </a:lnTo>
                    <a:lnTo>
                      <a:pt x="383" y="702"/>
                    </a:lnTo>
                    <a:lnTo>
                      <a:pt x="393" y="714"/>
                    </a:lnTo>
                    <a:lnTo>
                      <a:pt x="404" y="725"/>
                    </a:lnTo>
                    <a:lnTo>
                      <a:pt x="415" y="737"/>
                    </a:lnTo>
                    <a:lnTo>
                      <a:pt x="426" y="748"/>
                    </a:lnTo>
                    <a:lnTo>
                      <a:pt x="438" y="759"/>
                    </a:lnTo>
                    <a:lnTo>
                      <a:pt x="451" y="769"/>
                    </a:lnTo>
                    <a:lnTo>
                      <a:pt x="462" y="778"/>
                    </a:lnTo>
                    <a:lnTo>
                      <a:pt x="173" y="1069"/>
                    </a:lnTo>
                    <a:close/>
                    <a:moveTo>
                      <a:pt x="719" y="0"/>
                    </a:moveTo>
                    <a:lnTo>
                      <a:pt x="698" y="1"/>
                    </a:lnTo>
                    <a:lnTo>
                      <a:pt x="676" y="2"/>
                    </a:lnTo>
                    <a:lnTo>
                      <a:pt x="655" y="5"/>
                    </a:lnTo>
                    <a:lnTo>
                      <a:pt x="633" y="8"/>
                    </a:lnTo>
                    <a:lnTo>
                      <a:pt x="611" y="14"/>
                    </a:lnTo>
                    <a:lnTo>
                      <a:pt x="592" y="19"/>
                    </a:lnTo>
                    <a:lnTo>
                      <a:pt x="572" y="27"/>
                    </a:lnTo>
                    <a:lnTo>
                      <a:pt x="552" y="34"/>
                    </a:lnTo>
                    <a:lnTo>
                      <a:pt x="533" y="43"/>
                    </a:lnTo>
                    <a:lnTo>
                      <a:pt x="514" y="53"/>
                    </a:lnTo>
                    <a:lnTo>
                      <a:pt x="496" y="62"/>
                    </a:lnTo>
                    <a:lnTo>
                      <a:pt x="479" y="74"/>
                    </a:lnTo>
                    <a:lnTo>
                      <a:pt x="461" y="86"/>
                    </a:lnTo>
                    <a:lnTo>
                      <a:pt x="445" y="99"/>
                    </a:lnTo>
                    <a:lnTo>
                      <a:pt x="430" y="112"/>
                    </a:lnTo>
                    <a:lnTo>
                      <a:pt x="415" y="126"/>
                    </a:lnTo>
                    <a:lnTo>
                      <a:pt x="400" y="141"/>
                    </a:lnTo>
                    <a:lnTo>
                      <a:pt x="387" y="157"/>
                    </a:lnTo>
                    <a:lnTo>
                      <a:pt x="374" y="174"/>
                    </a:lnTo>
                    <a:lnTo>
                      <a:pt x="362" y="191"/>
                    </a:lnTo>
                    <a:lnTo>
                      <a:pt x="350" y="208"/>
                    </a:lnTo>
                    <a:lnTo>
                      <a:pt x="340" y="226"/>
                    </a:lnTo>
                    <a:lnTo>
                      <a:pt x="331" y="245"/>
                    </a:lnTo>
                    <a:lnTo>
                      <a:pt x="322" y="264"/>
                    </a:lnTo>
                    <a:lnTo>
                      <a:pt x="314" y="284"/>
                    </a:lnTo>
                    <a:lnTo>
                      <a:pt x="307" y="303"/>
                    </a:lnTo>
                    <a:lnTo>
                      <a:pt x="302" y="324"/>
                    </a:lnTo>
                    <a:lnTo>
                      <a:pt x="297" y="345"/>
                    </a:lnTo>
                    <a:lnTo>
                      <a:pt x="293" y="366"/>
                    </a:lnTo>
                    <a:lnTo>
                      <a:pt x="291" y="387"/>
                    </a:lnTo>
                    <a:lnTo>
                      <a:pt x="289" y="410"/>
                    </a:lnTo>
                    <a:lnTo>
                      <a:pt x="287" y="432"/>
                    </a:lnTo>
                    <a:lnTo>
                      <a:pt x="289" y="459"/>
                    </a:lnTo>
                    <a:lnTo>
                      <a:pt x="292" y="486"/>
                    </a:lnTo>
                    <a:lnTo>
                      <a:pt x="295" y="512"/>
                    </a:lnTo>
                    <a:lnTo>
                      <a:pt x="302" y="537"/>
                    </a:lnTo>
                    <a:lnTo>
                      <a:pt x="308" y="562"/>
                    </a:lnTo>
                    <a:lnTo>
                      <a:pt x="317" y="587"/>
                    </a:lnTo>
                    <a:lnTo>
                      <a:pt x="326" y="611"/>
                    </a:lnTo>
                    <a:lnTo>
                      <a:pt x="338" y="634"/>
                    </a:lnTo>
                    <a:lnTo>
                      <a:pt x="38" y="934"/>
                    </a:lnTo>
                    <a:lnTo>
                      <a:pt x="38" y="934"/>
                    </a:lnTo>
                    <a:lnTo>
                      <a:pt x="29" y="944"/>
                    </a:lnTo>
                    <a:lnTo>
                      <a:pt x="22" y="953"/>
                    </a:lnTo>
                    <a:lnTo>
                      <a:pt x="15" y="964"/>
                    </a:lnTo>
                    <a:lnTo>
                      <a:pt x="10" y="975"/>
                    </a:lnTo>
                    <a:lnTo>
                      <a:pt x="6" y="987"/>
                    </a:lnTo>
                    <a:lnTo>
                      <a:pt x="2" y="999"/>
                    </a:lnTo>
                    <a:lnTo>
                      <a:pt x="0" y="1012"/>
                    </a:lnTo>
                    <a:lnTo>
                      <a:pt x="0" y="1025"/>
                    </a:lnTo>
                    <a:lnTo>
                      <a:pt x="0" y="1038"/>
                    </a:lnTo>
                    <a:lnTo>
                      <a:pt x="2" y="1050"/>
                    </a:lnTo>
                    <a:lnTo>
                      <a:pt x="6" y="1062"/>
                    </a:lnTo>
                    <a:lnTo>
                      <a:pt x="10" y="1074"/>
                    </a:lnTo>
                    <a:lnTo>
                      <a:pt x="15" y="1085"/>
                    </a:lnTo>
                    <a:lnTo>
                      <a:pt x="22" y="1096"/>
                    </a:lnTo>
                    <a:lnTo>
                      <a:pt x="29" y="1106"/>
                    </a:lnTo>
                    <a:lnTo>
                      <a:pt x="37" y="1114"/>
                    </a:lnTo>
                    <a:lnTo>
                      <a:pt x="47" y="1123"/>
                    </a:lnTo>
                    <a:lnTo>
                      <a:pt x="56" y="1130"/>
                    </a:lnTo>
                    <a:lnTo>
                      <a:pt x="66" y="1137"/>
                    </a:lnTo>
                    <a:lnTo>
                      <a:pt x="78" y="1142"/>
                    </a:lnTo>
                    <a:lnTo>
                      <a:pt x="89" y="1147"/>
                    </a:lnTo>
                    <a:lnTo>
                      <a:pt x="102" y="1150"/>
                    </a:lnTo>
                    <a:lnTo>
                      <a:pt x="114" y="1151"/>
                    </a:lnTo>
                    <a:lnTo>
                      <a:pt x="127" y="1152"/>
                    </a:lnTo>
                    <a:lnTo>
                      <a:pt x="141" y="1151"/>
                    </a:lnTo>
                    <a:lnTo>
                      <a:pt x="152" y="1149"/>
                    </a:lnTo>
                    <a:lnTo>
                      <a:pt x="165" y="1147"/>
                    </a:lnTo>
                    <a:lnTo>
                      <a:pt x="177" y="1141"/>
                    </a:lnTo>
                    <a:lnTo>
                      <a:pt x="188" y="1136"/>
                    </a:lnTo>
                    <a:lnTo>
                      <a:pt x="199" y="1129"/>
                    </a:lnTo>
                    <a:lnTo>
                      <a:pt x="209" y="1122"/>
                    </a:lnTo>
                    <a:lnTo>
                      <a:pt x="217" y="1114"/>
                    </a:lnTo>
                    <a:lnTo>
                      <a:pt x="217" y="1114"/>
                    </a:lnTo>
                    <a:lnTo>
                      <a:pt x="518" y="814"/>
                    </a:lnTo>
                    <a:lnTo>
                      <a:pt x="541" y="825"/>
                    </a:lnTo>
                    <a:lnTo>
                      <a:pt x="565" y="834"/>
                    </a:lnTo>
                    <a:lnTo>
                      <a:pt x="589" y="843"/>
                    </a:lnTo>
                    <a:lnTo>
                      <a:pt x="614" y="851"/>
                    </a:lnTo>
                    <a:lnTo>
                      <a:pt x="640" y="856"/>
                    </a:lnTo>
                    <a:lnTo>
                      <a:pt x="667" y="860"/>
                    </a:lnTo>
                    <a:lnTo>
                      <a:pt x="692" y="864"/>
                    </a:lnTo>
                    <a:lnTo>
                      <a:pt x="719" y="864"/>
                    </a:lnTo>
                    <a:lnTo>
                      <a:pt x="742" y="864"/>
                    </a:lnTo>
                    <a:lnTo>
                      <a:pt x="764" y="861"/>
                    </a:lnTo>
                    <a:lnTo>
                      <a:pt x="785" y="859"/>
                    </a:lnTo>
                    <a:lnTo>
                      <a:pt x="807" y="855"/>
                    </a:lnTo>
                    <a:lnTo>
                      <a:pt x="827" y="851"/>
                    </a:lnTo>
                    <a:lnTo>
                      <a:pt x="848" y="844"/>
                    </a:lnTo>
                    <a:lnTo>
                      <a:pt x="869" y="838"/>
                    </a:lnTo>
                    <a:lnTo>
                      <a:pt x="888" y="830"/>
                    </a:lnTo>
                    <a:lnTo>
                      <a:pt x="907" y="822"/>
                    </a:lnTo>
                    <a:lnTo>
                      <a:pt x="926" y="812"/>
                    </a:lnTo>
                    <a:lnTo>
                      <a:pt x="944" y="801"/>
                    </a:lnTo>
                    <a:lnTo>
                      <a:pt x="961" y="790"/>
                    </a:lnTo>
                    <a:lnTo>
                      <a:pt x="979" y="778"/>
                    </a:lnTo>
                    <a:lnTo>
                      <a:pt x="995" y="765"/>
                    </a:lnTo>
                    <a:lnTo>
                      <a:pt x="1010" y="751"/>
                    </a:lnTo>
                    <a:lnTo>
                      <a:pt x="1025" y="737"/>
                    </a:lnTo>
                    <a:lnTo>
                      <a:pt x="1040" y="722"/>
                    </a:lnTo>
                    <a:lnTo>
                      <a:pt x="1053" y="707"/>
                    </a:lnTo>
                    <a:lnTo>
                      <a:pt x="1066" y="691"/>
                    </a:lnTo>
                    <a:lnTo>
                      <a:pt x="1078" y="674"/>
                    </a:lnTo>
                    <a:lnTo>
                      <a:pt x="1090" y="656"/>
                    </a:lnTo>
                    <a:lnTo>
                      <a:pt x="1100" y="638"/>
                    </a:lnTo>
                    <a:lnTo>
                      <a:pt x="1109" y="620"/>
                    </a:lnTo>
                    <a:lnTo>
                      <a:pt x="1118" y="600"/>
                    </a:lnTo>
                    <a:lnTo>
                      <a:pt x="1126" y="581"/>
                    </a:lnTo>
                    <a:lnTo>
                      <a:pt x="1132" y="560"/>
                    </a:lnTo>
                    <a:lnTo>
                      <a:pt x="1139" y="540"/>
                    </a:lnTo>
                    <a:lnTo>
                      <a:pt x="1143" y="519"/>
                    </a:lnTo>
                    <a:lnTo>
                      <a:pt x="1147" y="498"/>
                    </a:lnTo>
                    <a:lnTo>
                      <a:pt x="1149" y="476"/>
                    </a:lnTo>
                    <a:lnTo>
                      <a:pt x="1152" y="454"/>
                    </a:lnTo>
                    <a:lnTo>
                      <a:pt x="1152" y="432"/>
                    </a:lnTo>
                    <a:lnTo>
                      <a:pt x="1152" y="410"/>
                    </a:lnTo>
                    <a:lnTo>
                      <a:pt x="1149" y="387"/>
                    </a:lnTo>
                    <a:lnTo>
                      <a:pt x="1147" y="366"/>
                    </a:lnTo>
                    <a:lnTo>
                      <a:pt x="1143" y="345"/>
                    </a:lnTo>
                    <a:lnTo>
                      <a:pt x="1139" y="324"/>
                    </a:lnTo>
                    <a:lnTo>
                      <a:pt x="1132" y="303"/>
                    </a:lnTo>
                    <a:lnTo>
                      <a:pt x="1126" y="284"/>
                    </a:lnTo>
                    <a:lnTo>
                      <a:pt x="1118" y="264"/>
                    </a:lnTo>
                    <a:lnTo>
                      <a:pt x="1109" y="245"/>
                    </a:lnTo>
                    <a:lnTo>
                      <a:pt x="1100" y="226"/>
                    </a:lnTo>
                    <a:lnTo>
                      <a:pt x="1090" y="208"/>
                    </a:lnTo>
                    <a:lnTo>
                      <a:pt x="1078" y="191"/>
                    </a:lnTo>
                    <a:lnTo>
                      <a:pt x="1066" y="174"/>
                    </a:lnTo>
                    <a:lnTo>
                      <a:pt x="1053" y="157"/>
                    </a:lnTo>
                    <a:lnTo>
                      <a:pt x="1040" y="141"/>
                    </a:lnTo>
                    <a:lnTo>
                      <a:pt x="1025" y="126"/>
                    </a:lnTo>
                    <a:lnTo>
                      <a:pt x="1010" y="112"/>
                    </a:lnTo>
                    <a:lnTo>
                      <a:pt x="995" y="99"/>
                    </a:lnTo>
                    <a:lnTo>
                      <a:pt x="979" y="86"/>
                    </a:lnTo>
                    <a:lnTo>
                      <a:pt x="961" y="74"/>
                    </a:lnTo>
                    <a:lnTo>
                      <a:pt x="944" y="62"/>
                    </a:lnTo>
                    <a:lnTo>
                      <a:pt x="926" y="53"/>
                    </a:lnTo>
                    <a:lnTo>
                      <a:pt x="907" y="43"/>
                    </a:lnTo>
                    <a:lnTo>
                      <a:pt x="888" y="34"/>
                    </a:lnTo>
                    <a:lnTo>
                      <a:pt x="869" y="27"/>
                    </a:lnTo>
                    <a:lnTo>
                      <a:pt x="848" y="19"/>
                    </a:lnTo>
                    <a:lnTo>
                      <a:pt x="827" y="14"/>
                    </a:lnTo>
                    <a:lnTo>
                      <a:pt x="807" y="8"/>
                    </a:lnTo>
                    <a:lnTo>
                      <a:pt x="785" y="5"/>
                    </a:lnTo>
                    <a:lnTo>
                      <a:pt x="764" y="2"/>
                    </a:lnTo>
                    <a:lnTo>
                      <a:pt x="742" y="1"/>
                    </a:lnTo>
                    <a:lnTo>
                      <a:pt x="7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44"/>
              <p:cNvSpPr>
                <a:spLocks/>
              </p:cNvSpPr>
              <p:nvPr/>
            </p:nvSpPr>
            <p:spPr bwMode="auto">
              <a:xfrm>
                <a:off x="3834606" y="2825353"/>
                <a:ext cx="106363" cy="107950"/>
              </a:xfrm>
              <a:custGeom>
                <a:avLst/>
                <a:gdLst>
                  <a:gd name="T0" fmla="*/ 239 w 270"/>
                  <a:gd name="T1" fmla="*/ 0 h 270"/>
                  <a:gd name="T2" fmla="*/ 214 w 270"/>
                  <a:gd name="T3" fmla="*/ 3 h 270"/>
                  <a:gd name="T4" fmla="*/ 189 w 270"/>
                  <a:gd name="T5" fmla="*/ 8 h 270"/>
                  <a:gd name="T6" fmla="*/ 165 w 270"/>
                  <a:gd name="T7" fmla="*/ 15 h 270"/>
                  <a:gd name="T8" fmla="*/ 142 w 270"/>
                  <a:gd name="T9" fmla="*/ 25 h 270"/>
                  <a:gd name="T10" fmla="*/ 121 w 270"/>
                  <a:gd name="T11" fmla="*/ 37 h 270"/>
                  <a:gd name="T12" fmla="*/ 101 w 270"/>
                  <a:gd name="T13" fmla="*/ 50 h 270"/>
                  <a:gd name="T14" fmla="*/ 83 w 270"/>
                  <a:gd name="T15" fmla="*/ 66 h 270"/>
                  <a:gd name="T16" fmla="*/ 66 w 270"/>
                  <a:gd name="T17" fmla="*/ 82 h 270"/>
                  <a:gd name="T18" fmla="*/ 50 w 270"/>
                  <a:gd name="T19" fmla="*/ 102 h 270"/>
                  <a:gd name="T20" fmla="*/ 37 w 270"/>
                  <a:gd name="T21" fmla="*/ 121 h 270"/>
                  <a:gd name="T22" fmla="*/ 25 w 270"/>
                  <a:gd name="T23" fmla="*/ 143 h 270"/>
                  <a:gd name="T24" fmla="*/ 15 w 270"/>
                  <a:gd name="T25" fmla="*/ 165 h 270"/>
                  <a:gd name="T26" fmla="*/ 7 w 270"/>
                  <a:gd name="T27" fmla="*/ 189 h 270"/>
                  <a:gd name="T28" fmla="*/ 3 w 270"/>
                  <a:gd name="T29" fmla="*/ 214 h 270"/>
                  <a:gd name="T30" fmla="*/ 0 w 270"/>
                  <a:gd name="T31" fmla="*/ 239 h 270"/>
                  <a:gd name="T32" fmla="*/ 0 w 270"/>
                  <a:gd name="T33" fmla="*/ 256 h 270"/>
                  <a:gd name="T34" fmla="*/ 3 w 270"/>
                  <a:gd name="T35" fmla="*/ 262 h 270"/>
                  <a:gd name="T36" fmla="*/ 7 w 270"/>
                  <a:gd name="T37" fmla="*/ 267 h 270"/>
                  <a:gd name="T38" fmla="*/ 14 w 270"/>
                  <a:gd name="T39" fmla="*/ 270 h 270"/>
                  <a:gd name="T40" fmla="*/ 21 w 270"/>
                  <a:gd name="T41" fmla="*/ 270 h 270"/>
                  <a:gd name="T42" fmla="*/ 28 w 270"/>
                  <a:gd name="T43" fmla="*/ 267 h 270"/>
                  <a:gd name="T44" fmla="*/ 33 w 270"/>
                  <a:gd name="T45" fmla="*/ 262 h 270"/>
                  <a:gd name="T46" fmla="*/ 35 w 270"/>
                  <a:gd name="T47" fmla="*/ 256 h 270"/>
                  <a:gd name="T48" fmla="*/ 37 w 270"/>
                  <a:gd name="T49" fmla="*/ 241 h 270"/>
                  <a:gd name="T50" fmla="*/ 39 w 270"/>
                  <a:gd name="T51" fmla="*/ 219 h 270"/>
                  <a:gd name="T52" fmla="*/ 45 w 270"/>
                  <a:gd name="T53" fmla="*/ 188 h 270"/>
                  <a:gd name="T54" fmla="*/ 62 w 270"/>
                  <a:gd name="T55" fmla="*/ 149 h 270"/>
                  <a:gd name="T56" fmla="*/ 85 w 270"/>
                  <a:gd name="T57" fmla="*/ 114 h 270"/>
                  <a:gd name="T58" fmla="*/ 114 w 270"/>
                  <a:gd name="T59" fmla="*/ 85 h 270"/>
                  <a:gd name="T60" fmla="*/ 149 w 270"/>
                  <a:gd name="T61" fmla="*/ 62 h 270"/>
                  <a:gd name="T62" fmla="*/ 188 w 270"/>
                  <a:gd name="T63" fmla="*/ 45 h 270"/>
                  <a:gd name="T64" fmla="*/ 219 w 270"/>
                  <a:gd name="T65" fmla="*/ 39 h 270"/>
                  <a:gd name="T66" fmla="*/ 241 w 270"/>
                  <a:gd name="T67" fmla="*/ 37 h 270"/>
                  <a:gd name="T68" fmla="*/ 256 w 270"/>
                  <a:gd name="T69" fmla="*/ 36 h 270"/>
                  <a:gd name="T70" fmla="*/ 262 w 270"/>
                  <a:gd name="T71" fmla="*/ 32 h 270"/>
                  <a:gd name="T72" fmla="*/ 267 w 270"/>
                  <a:gd name="T73" fmla="*/ 28 h 270"/>
                  <a:gd name="T74" fmla="*/ 270 w 270"/>
                  <a:gd name="T75" fmla="*/ 22 h 270"/>
                  <a:gd name="T76" fmla="*/ 270 w 270"/>
                  <a:gd name="T77" fmla="*/ 14 h 270"/>
                  <a:gd name="T78" fmla="*/ 267 w 270"/>
                  <a:gd name="T79" fmla="*/ 8 h 270"/>
                  <a:gd name="T80" fmla="*/ 262 w 270"/>
                  <a:gd name="T81" fmla="*/ 3 h 270"/>
                  <a:gd name="T82" fmla="*/ 256 w 270"/>
                  <a:gd name="T8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0" h="270">
                    <a:moveTo>
                      <a:pt x="251" y="0"/>
                    </a:moveTo>
                    <a:lnTo>
                      <a:pt x="239" y="0"/>
                    </a:lnTo>
                    <a:lnTo>
                      <a:pt x="227" y="1"/>
                    </a:lnTo>
                    <a:lnTo>
                      <a:pt x="214" y="3"/>
                    </a:lnTo>
                    <a:lnTo>
                      <a:pt x="201" y="5"/>
                    </a:lnTo>
                    <a:lnTo>
                      <a:pt x="189" y="8"/>
                    </a:lnTo>
                    <a:lnTo>
                      <a:pt x="177" y="11"/>
                    </a:lnTo>
                    <a:lnTo>
                      <a:pt x="165" y="15"/>
                    </a:lnTo>
                    <a:lnTo>
                      <a:pt x="154" y="19"/>
                    </a:lnTo>
                    <a:lnTo>
                      <a:pt x="142" y="25"/>
                    </a:lnTo>
                    <a:lnTo>
                      <a:pt x="132" y="30"/>
                    </a:lnTo>
                    <a:lnTo>
                      <a:pt x="121" y="37"/>
                    </a:lnTo>
                    <a:lnTo>
                      <a:pt x="111" y="43"/>
                    </a:lnTo>
                    <a:lnTo>
                      <a:pt x="101" y="50"/>
                    </a:lnTo>
                    <a:lnTo>
                      <a:pt x="92" y="57"/>
                    </a:lnTo>
                    <a:lnTo>
                      <a:pt x="83" y="66"/>
                    </a:lnTo>
                    <a:lnTo>
                      <a:pt x="73" y="73"/>
                    </a:lnTo>
                    <a:lnTo>
                      <a:pt x="66" y="82"/>
                    </a:lnTo>
                    <a:lnTo>
                      <a:pt x="57" y="92"/>
                    </a:lnTo>
                    <a:lnTo>
                      <a:pt x="50" y="102"/>
                    </a:lnTo>
                    <a:lnTo>
                      <a:pt x="43" y="111"/>
                    </a:lnTo>
                    <a:lnTo>
                      <a:pt x="37" y="121"/>
                    </a:lnTo>
                    <a:lnTo>
                      <a:pt x="30" y="132"/>
                    </a:lnTo>
                    <a:lnTo>
                      <a:pt x="25" y="143"/>
                    </a:lnTo>
                    <a:lnTo>
                      <a:pt x="19" y="153"/>
                    </a:lnTo>
                    <a:lnTo>
                      <a:pt x="15" y="165"/>
                    </a:lnTo>
                    <a:lnTo>
                      <a:pt x="12" y="177"/>
                    </a:lnTo>
                    <a:lnTo>
                      <a:pt x="7" y="189"/>
                    </a:lnTo>
                    <a:lnTo>
                      <a:pt x="5" y="201"/>
                    </a:lnTo>
                    <a:lnTo>
                      <a:pt x="3" y="214"/>
                    </a:lnTo>
                    <a:lnTo>
                      <a:pt x="1" y="226"/>
                    </a:lnTo>
                    <a:lnTo>
                      <a:pt x="0" y="239"/>
                    </a:lnTo>
                    <a:lnTo>
                      <a:pt x="0" y="252"/>
                    </a:lnTo>
                    <a:lnTo>
                      <a:pt x="0" y="256"/>
                    </a:lnTo>
                    <a:lnTo>
                      <a:pt x="1" y="259"/>
                    </a:lnTo>
                    <a:lnTo>
                      <a:pt x="3" y="262"/>
                    </a:lnTo>
                    <a:lnTo>
                      <a:pt x="5" y="265"/>
                    </a:lnTo>
                    <a:lnTo>
                      <a:pt x="7" y="267"/>
                    </a:lnTo>
                    <a:lnTo>
                      <a:pt x="11" y="269"/>
                    </a:lnTo>
                    <a:lnTo>
                      <a:pt x="14" y="270"/>
                    </a:lnTo>
                    <a:lnTo>
                      <a:pt x="18" y="270"/>
                    </a:lnTo>
                    <a:lnTo>
                      <a:pt x="21" y="270"/>
                    </a:lnTo>
                    <a:lnTo>
                      <a:pt x="25" y="269"/>
                    </a:lnTo>
                    <a:lnTo>
                      <a:pt x="28" y="267"/>
                    </a:lnTo>
                    <a:lnTo>
                      <a:pt x="31" y="265"/>
                    </a:lnTo>
                    <a:lnTo>
                      <a:pt x="33" y="262"/>
                    </a:lnTo>
                    <a:lnTo>
                      <a:pt x="34" y="259"/>
                    </a:lnTo>
                    <a:lnTo>
                      <a:pt x="35" y="256"/>
                    </a:lnTo>
                    <a:lnTo>
                      <a:pt x="35" y="252"/>
                    </a:lnTo>
                    <a:lnTo>
                      <a:pt x="37" y="241"/>
                    </a:lnTo>
                    <a:lnTo>
                      <a:pt x="37" y="230"/>
                    </a:lnTo>
                    <a:lnTo>
                      <a:pt x="39" y="219"/>
                    </a:lnTo>
                    <a:lnTo>
                      <a:pt x="41" y="208"/>
                    </a:lnTo>
                    <a:lnTo>
                      <a:pt x="45" y="188"/>
                    </a:lnTo>
                    <a:lnTo>
                      <a:pt x="53" y="167"/>
                    </a:lnTo>
                    <a:lnTo>
                      <a:pt x="62" y="149"/>
                    </a:lnTo>
                    <a:lnTo>
                      <a:pt x="73" y="131"/>
                    </a:lnTo>
                    <a:lnTo>
                      <a:pt x="85" y="114"/>
                    </a:lnTo>
                    <a:lnTo>
                      <a:pt x="99" y="99"/>
                    </a:lnTo>
                    <a:lnTo>
                      <a:pt x="114" y="85"/>
                    </a:lnTo>
                    <a:lnTo>
                      <a:pt x="132" y="72"/>
                    </a:lnTo>
                    <a:lnTo>
                      <a:pt x="149" y="62"/>
                    </a:lnTo>
                    <a:lnTo>
                      <a:pt x="168" y="53"/>
                    </a:lnTo>
                    <a:lnTo>
                      <a:pt x="188" y="45"/>
                    </a:lnTo>
                    <a:lnTo>
                      <a:pt x="208" y="40"/>
                    </a:lnTo>
                    <a:lnTo>
                      <a:pt x="219" y="39"/>
                    </a:lnTo>
                    <a:lnTo>
                      <a:pt x="230" y="37"/>
                    </a:lnTo>
                    <a:lnTo>
                      <a:pt x="241" y="37"/>
                    </a:lnTo>
                    <a:lnTo>
                      <a:pt x="251" y="36"/>
                    </a:lnTo>
                    <a:lnTo>
                      <a:pt x="256" y="36"/>
                    </a:lnTo>
                    <a:lnTo>
                      <a:pt x="259" y="35"/>
                    </a:lnTo>
                    <a:lnTo>
                      <a:pt x="262" y="32"/>
                    </a:lnTo>
                    <a:lnTo>
                      <a:pt x="264" y="30"/>
                    </a:lnTo>
                    <a:lnTo>
                      <a:pt x="267" y="28"/>
                    </a:lnTo>
                    <a:lnTo>
                      <a:pt x="269" y="25"/>
                    </a:lnTo>
                    <a:lnTo>
                      <a:pt x="270" y="22"/>
                    </a:lnTo>
                    <a:lnTo>
                      <a:pt x="270" y="18"/>
                    </a:lnTo>
                    <a:lnTo>
                      <a:pt x="270" y="14"/>
                    </a:lnTo>
                    <a:lnTo>
                      <a:pt x="269" y="11"/>
                    </a:lnTo>
                    <a:lnTo>
                      <a:pt x="267" y="8"/>
                    </a:lnTo>
                    <a:lnTo>
                      <a:pt x="264" y="5"/>
                    </a:lnTo>
                    <a:lnTo>
                      <a:pt x="262" y="3"/>
                    </a:lnTo>
                    <a:lnTo>
                      <a:pt x="259" y="1"/>
                    </a:lnTo>
                    <a:lnTo>
                      <a:pt x="256" y="0"/>
                    </a:lnTo>
                    <a:lnTo>
                      <a:pt x="2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9" name="Group 45"/>
            <p:cNvGrpSpPr/>
            <p:nvPr/>
          </p:nvGrpSpPr>
          <p:grpSpPr>
            <a:xfrm>
              <a:off x="4520887" y="4563326"/>
              <a:ext cx="248388" cy="248388"/>
              <a:chOff x="4563268" y="2753915"/>
              <a:chExt cx="457200" cy="457200"/>
            </a:xfrm>
            <a:solidFill>
              <a:schemeClr val="bg1"/>
            </a:solidFill>
          </p:grpSpPr>
          <p:sp>
            <p:nvSpPr>
              <p:cNvPr id="40" name="Freeform: Shape 46"/>
              <p:cNvSpPr>
                <a:spLocks/>
              </p:cNvSpPr>
              <p:nvPr/>
            </p:nvSpPr>
            <p:spPr bwMode="auto">
              <a:xfrm>
                <a:off x="4563268" y="2753915"/>
                <a:ext cx="457200" cy="457200"/>
              </a:xfrm>
              <a:custGeom>
                <a:avLst/>
                <a:gdLst>
                  <a:gd name="T0" fmla="*/ 924 w 1152"/>
                  <a:gd name="T1" fmla="*/ 677 h 1152"/>
                  <a:gd name="T2" fmla="*/ 896 w 1152"/>
                  <a:gd name="T3" fmla="*/ 742 h 1152"/>
                  <a:gd name="T4" fmla="*/ 905 w 1152"/>
                  <a:gd name="T5" fmla="*/ 804 h 1152"/>
                  <a:gd name="T6" fmla="*/ 765 w 1152"/>
                  <a:gd name="T7" fmla="*/ 893 h 1152"/>
                  <a:gd name="T8" fmla="*/ 704 w 1152"/>
                  <a:gd name="T9" fmla="*/ 912 h 1152"/>
                  <a:gd name="T10" fmla="*/ 653 w 1152"/>
                  <a:gd name="T11" fmla="*/ 952 h 1152"/>
                  <a:gd name="T12" fmla="*/ 499 w 1152"/>
                  <a:gd name="T13" fmla="*/ 952 h 1152"/>
                  <a:gd name="T14" fmla="*/ 448 w 1152"/>
                  <a:gd name="T15" fmla="*/ 912 h 1152"/>
                  <a:gd name="T16" fmla="*/ 388 w 1152"/>
                  <a:gd name="T17" fmla="*/ 893 h 1152"/>
                  <a:gd name="T18" fmla="*/ 247 w 1152"/>
                  <a:gd name="T19" fmla="*/ 804 h 1152"/>
                  <a:gd name="T20" fmla="*/ 256 w 1152"/>
                  <a:gd name="T21" fmla="*/ 742 h 1152"/>
                  <a:gd name="T22" fmla="*/ 228 w 1152"/>
                  <a:gd name="T23" fmla="*/ 677 h 1152"/>
                  <a:gd name="T24" fmla="*/ 72 w 1152"/>
                  <a:gd name="T25" fmla="*/ 625 h 1152"/>
                  <a:gd name="T26" fmla="*/ 222 w 1152"/>
                  <a:gd name="T27" fmla="*/ 482 h 1152"/>
                  <a:gd name="T28" fmla="*/ 253 w 1152"/>
                  <a:gd name="T29" fmla="*/ 420 h 1152"/>
                  <a:gd name="T30" fmla="*/ 253 w 1152"/>
                  <a:gd name="T31" fmla="*/ 356 h 1152"/>
                  <a:gd name="T32" fmla="*/ 378 w 1152"/>
                  <a:gd name="T33" fmla="*/ 259 h 1152"/>
                  <a:gd name="T34" fmla="*/ 438 w 1152"/>
                  <a:gd name="T35" fmla="*/ 244 h 1152"/>
                  <a:gd name="T36" fmla="*/ 495 w 1152"/>
                  <a:gd name="T37" fmla="*/ 208 h 1152"/>
                  <a:gd name="T38" fmla="*/ 649 w 1152"/>
                  <a:gd name="T39" fmla="*/ 192 h 1152"/>
                  <a:gd name="T40" fmla="*/ 694 w 1152"/>
                  <a:gd name="T41" fmla="*/ 236 h 1152"/>
                  <a:gd name="T42" fmla="*/ 756 w 1152"/>
                  <a:gd name="T43" fmla="*/ 259 h 1152"/>
                  <a:gd name="T44" fmla="*/ 967 w 1152"/>
                  <a:gd name="T45" fmla="*/ 255 h 1152"/>
                  <a:gd name="T46" fmla="*/ 894 w 1152"/>
                  <a:gd name="T47" fmla="*/ 401 h 1152"/>
                  <a:gd name="T48" fmla="*/ 919 w 1152"/>
                  <a:gd name="T49" fmla="*/ 466 h 1152"/>
                  <a:gd name="T50" fmla="*/ 970 w 1152"/>
                  <a:gd name="T51" fmla="*/ 505 h 1152"/>
                  <a:gd name="T52" fmla="*/ 975 w 1152"/>
                  <a:gd name="T53" fmla="*/ 411 h 1152"/>
                  <a:gd name="T54" fmla="*/ 1037 w 1152"/>
                  <a:gd name="T55" fmla="*/ 272 h 1152"/>
                  <a:gd name="T56" fmla="*/ 1023 w 1152"/>
                  <a:gd name="T57" fmla="*/ 208 h 1152"/>
                  <a:gd name="T58" fmla="*/ 918 w 1152"/>
                  <a:gd name="T59" fmla="*/ 116 h 1152"/>
                  <a:gd name="T60" fmla="*/ 857 w 1152"/>
                  <a:gd name="T61" fmla="*/ 125 h 1152"/>
                  <a:gd name="T62" fmla="*/ 694 w 1152"/>
                  <a:gd name="T63" fmla="*/ 51 h 1152"/>
                  <a:gd name="T64" fmla="*/ 649 w 1152"/>
                  <a:gd name="T65" fmla="*/ 4 h 1152"/>
                  <a:gd name="T66" fmla="*/ 514 w 1152"/>
                  <a:gd name="T67" fmla="*/ 1 h 1152"/>
                  <a:gd name="T68" fmla="*/ 462 w 1152"/>
                  <a:gd name="T69" fmla="*/ 40 h 1152"/>
                  <a:gd name="T70" fmla="*/ 400 w 1152"/>
                  <a:gd name="T71" fmla="*/ 182 h 1152"/>
                  <a:gd name="T72" fmla="*/ 247 w 1152"/>
                  <a:gd name="T73" fmla="*/ 113 h 1152"/>
                  <a:gd name="T74" fmla="*/ 203 w 1152"/>
                  <a:gd name="T75" fmla="*/ 134 h 1152"/>
                  <a:gd name="T76" fmla="*/ 113 w 1152"/>
                  <a:gd name="T77" fmla="*/ 247 h 1152"/>
                  <a:gd name="T78" fmla="*/ 188 w 1152"/>
                  <a:gd name="T79" fmla="*/ 387 h 1152"/>
                  <a:gd name="T80" fmla="*/ 45 w 1152"/>
                  <a:gd name="T81" fmla="*/ 460 h 1152"/>
                  <a:gd name="T82" fmla="*/ 2 w 1152"/>
                  <a:gd name="T83" fmla="*/ 508 h 1152"/>
                  <a:gd name="T84" fmla="*/ 2 w 1152"/>
                  <a:gd name="T85" fmla="*/ 643 h 1152"/>
                  <a:gd name="T86" fmla="*/ 45 w 1152"/>
                  <a:gd name="T87" fmla="*/ 692 h 1152"/>
                  <a:gd name="T88" fmla="*/ 188 w 1152"/>
                  <a:gd name="T89" fmla="*/ 764 h 1152"/>
                  <a:gd name="T90" fmla="*/ 113 w 1152"/>
                  <a:gd name="T91" fmla="*/ 905 h 1152"/>
                  <a:gd name="T92" fmla="*/ 203 w 1152"/>
                  <a:gd name="T93" fmla="*/ 1018 h 1152"/>
                  <a:gd name="T94" fmla="*/ 247 w 1152"/>
                  <a:gd name="T95" fmla="*/ 1039 h 1152"/>
                  <a:gd name="T96" fmla="*/ 400 w 1152"/>
                  <a:gd name="T97" fmla="*/ 969 h 1152"/>
                  <a:gd name="T98" fmla="*/ 462 w 1152"/>
                  <a:gd name="T99" fmla="*/ 1112 h 1152"/>
                  <a:gd name="T100" fmla="*/ 514 w 1152"/>
                  <a:gd name="T101" fmla="*/ 1151 h 1152"/>
                  <a:gd name="T102" fmla="*/ 649 w 1152"/>
                  <a:gd name="T103" fmla="*/ 1148 h 1152"/>
                  <a:gd name="T104" fmla="*/ 694 w 1152"/>
                  <a:gd name="T105" fmla="*/ 1100 h 1152"/>
                  <a:gd name="T106" fmla="*/ 857 w 1152"/>
                  <a:gd name="T107" fmla="*/ 1027 h 1152"/>
                  <a:gd name="T108" fmla="*/ 918 w 1152"/>
                  <a:gd name="T109" fmla="*/ 1036 h 1152"/>
                  <a:gd name="T110" fmla="*/ 1023 w 1152"/>
                  <a:gd name="T111" fmla="*/ 944 h 1152"/>
                  <a:gd name="T112" fmla="*/ 1037 w 1152"/>
                  <a:gd name="T113" fmla="*/ 881 h 1152"/>
                  <a:gd name="T114" fmla="*/ 975 w 1152"/>
                  <a:gd name="T115" fmla="*/ 742 h 1152"/>
                  <a:gd name="T116" fmla="*/ 1118 w 1152"/>
                  <a:gd name="T117" fmla="*/ 687 h 1152"/>
                  <a:gd name="T118" fmla="*/ 1151 w 1152"/>
                  <a:gd name="T119" fmla="*/ 631 h 1152"/>
                  <a:gd name="T120" fmla="*/ 1143 w 1152"/>
                  <a:gd name="T121" fmla="*/ 491 h 1152"/>
                  <a:gd name="T122" fmla="*/ 1094 w 1152"/>
                  <a:gd name="T123" fmla="*/ 45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2" h="1152">
                    <a:moveTo>
                      <a:pt x="970" y="647"/>
                    </a:moveTo>
                    <a:lnTo>
                      <a:pt x="960" y="650"/>
                    </a:lnTo>
                    <a:lnTo>
                      <a:pt x="951" y="653"/>
                    </a:lnTo>
                    <a:lnTo>
                      <a:pt x="944" y="657"/>
                    </a:lnTo>
                    <a:lnTo>
                      <a:pt x="936" y="664"/>
                    </a:lnTo>
                    <a:lnTo>
                      <a:pt x="930" y="670"/>
                    </a:lnTo>
                    <a:lnTo>
                      <a:pt x="924" y="677"/>
                    </a:lnTo>
                    <a:lnTo>
                      <a:pt x="919" y="685"/>
                    </a:lnTo>
                    <a:lnTo>
                      <a:pt x="916" y="694"/>
                    </a:lnTo>
                    <a:lnTo>
                      <a:pt x="913" y="704"/>
                    </a:lnTo>
                    <a:lnTo>
                      <a:pt x="908" y="714"/>
                    </a:lnTo>
                    <a:lnTo>
                      <a:pt x="904" y="723"/>
                    </a:lnTo>
                    <a:lnTo>
                      <a:pt x="900" y="733"/>
                    </a:lnTo>
                    <a:lnTo>
                      <a:pt x="896" y="742"/>
                    </a:lnTo>
                    <a:lnTo>
                      <a:pt x="894" y="750"/>
                    </a:lnTo>
                    <a:lnTo>
                      <a:pt x="893" y="760"/>
                    </a:lnTo>
                    <a:lnTo>
                      <a:pt x="893" y="769"/>
                    </a:lnTo>
                    <a:lnTo>
                      <a:pt x="894" y="778"/>
                    </a:lnTo>
                    <a:lnTo>
                      <a:pt x="896" y="787"/>
                    </a:lnTo>
                    <a:lnTo>
                      <a:pt x="900" y="796"/>
                    </a:lnTo>
                    <a:lnTo>
                      <a:pt x="905" y="804"/>
                    </a:lnTo>
                    <a:lnTo>
                      <a:pt x="967" y="898"/>
                    </a:lnTo>
                    <a:lnTo>
                      <a:pt x="897" y="967"/>
                    </a:lnTo>
                    <a:lnTo>
                      <a:pt x="805" y="905"/>
                    </a:lnTo>
                    <a:lnTo>
                      <a:pt x="795" y="899"/>
                    </a:lnTo>
                    <a:lnTo>
                      <a:pt x="785" y="895"/>
                    </a:lnTo>
                    <a:lnTo>
                      <a:pt x="774" y="893"/>
                    </a:lnTo>
                    <a:lnTo>
                      <a:pt x="765" y="893"/>
                    </a:lnTo>
                    <a:lnTo>
                      <a:pt x="756" y="893"/>
                    </a:lnTo>
                    <a:lnTo>
                      <a:pt x="748" y="894"/>
                    </a:lnTo>
                    <a:lnTo>
                      <a:pt x="741" y="896"/>
                    </a:lnTo>
                    <a:lnTo>
                      <a:pt x="733" y="899"/>
                    </a:lnTo>
                    <a:lnTo>
                      <a:pt x="724" y="904"/>
                    </a:lnTo>
                    <a:lnTo>
                      <a:pt x="714" y="908"/>
                    </a:lnTo>
                    <a:lnTo>
                      <a:pt x="704" y="912"/>
                    </a:lnTo>
                    <a:lnTo>
                      <a:pt x="694" y="915"/>
                    </a:lnTo>
                    <a:lnTo>
                      <a:pt x="686" y="920"/>
                    </a:lnTo>
                    <a:lnTo>
                      <a:pt x="677" y="924"/>
                    </a:lnTo>
                    <a:lnTo>
                      <a:pt x="670" y="930"/>
                    </a:lnTo>
                    <a:lnTo>
                      <a:pt x="663" y="936"/>
                    </a:lnTo>
                    <a:lnTo>
                      <a:pt x="658" y="944"/>
                    </a:lnTo>
                    <a:lnTo>
                      <a:pt x="653" y="952"/>
                    </a:lnTo>
                    <a:lnTo>
                      <a:pt x="650" y="961"/>
                    </a:lnTo>
                    <a:lnTo>
                      <a:pt x="647" y="969"/>
                    </a:lnTo>
                    <a:lnTo>
                      <a:pt x="625" y="1080"/>
                    </a:lnTo>
                    <a:lnTo>
                      <a:pt x="527" y="1080"/>
                    </a:lnTo>
                    <a:lnTo>
                      <a:pt x="505" y="969"/>
                    </a:lnTo>
                    <a:lnTo>
                      <a:pt x="502" y="961"/>
                    </a:lnTo>
                    <a:lnTo>
                      <a:pt x="499" y="952"/>
                    </a:lnTo>
                    <a:lnTo>
                      <a:pt x="495" y="944"/>
                    </a:lnTo>
                    <a:lnTo>
                      <a:pt x="489" y="936"/>
                    </a:lnTo>
                    <a:lnTo>
                      <a:pt x="483" y="930"/>
                    </a:lnTo>
                    <a:lnTo>
                      <a:pt x="475" y="924"/>
                    </a:lnTo>
                    <a:lnTo>
                      <a:pt x="466" y="920"/>
                    </a:lnTo>
                    <a:lnTo>
                      <a:pt x="458" y="915"/>
                    </a:lnTo>
                    <a:lnTo>
                      <a:pt x="448" y="912"/>
                    </a:lnTo>
                    <a:lnTo>
                      <a:pt x="438" y="908"/>
                    </a:lnTo>
                    <a:lnTo>
                      <a:pt x="429" y="904"/>
                    </a:lnTo>
                    <a:lnTo>
                      <a:pt x="419" y="899"/>
                    </a:lnTo>
                    <a:lnTo>
                      <a:pt x="411" y="896"/>
                    </a:lnTo>
                    <a:lnTo>
                      <a:pt x="404" y="894"/>
                    </a:lnTo>
                    <a:lnTo>
                      <a:pt x="396" y="893"/>
                    </a:lnTo>
                    <a:lnTo>
                      <a:pt x="388" y="893"/>
                    </a:lnTo>
                    <a:lnTo>
                      <a:pt x="378" y="893"/>
                    </a:lnTo>
                    <a:lnTo>
                      <a:pt x="367" y="895"/>
                    </a:lnTo>
                    <a:lnTo>
                      <a:pt x="357" y="899"/>
                    </a:lnTo>
                    <a:lnTo>
                      <a:pt x="348" y="905"/>
                    </a:lnTo>
                    <a:lnTo>
                      <a:pt x="255" y="967"/>
                    </a:lnTo>
                    <a:lnTo>
                      <a:pt x="185" y="898"/>
                    </a:lnTo>
                    <a:lnTo>
                      <a:pt x="247" y="804"/>
                    </a:lnTo>
                    <a:lnTo>
                      <a:pt x="253" y="796"/>
                    </a:lnTo>
                    <a:lnTo>
                      <a:pt x="256" y="787"/>
                    </a:lnTo>
                    <a:lnTo>
                      <a:pt x="258" y="778"/>
                    </a:lnTo>
                    <a:lnTo>
                      <a:pt x="259" y="769"/>
                    </a:lnTo>
                    <a:lnTo>
                      <a:pt x="259" y="760"/>
                    </a:lnTo>
                    <a:lnTo>
                      <a:pt x="258" y="750"/>
                    </a:lnTo>
                    <a:lnTo>
                      <a:pt x="256" y="742"/>
                    </a:lnTo>
                    <a:lnTo>
                      <a:pt x="253" y="733"/>
                    </a:lnTo>
                    <a:lnTo>
                      <a:pt x="248" y="723"/>
                    </a:lnTo>
                    <a:lnTo>
                      <a:pt x="244" y="714"/>
                    </a:lnTo>
                    <a:lnTo>
                      <a:pt x="240" y="704"/>
                    </a:lnTo>
                    <a:lnTo>
                      <a:pt x="236" y="694"/>
                    </a:lnTo>
                    <a:lnTo>
                      <a:pt x="232" y="685"/>
                    </a:lnTo>
                    <a:lnTo>
                      <a:pt x="228" y="677"/>
                    </a:lnTo>
                    <a:lnTo>
                      <a:pt x="222" y="670"/>
                    </a:lnTo>
                    <a:lnTo>
                      <a:pt x="216" y="664"/>
                    </a:lnTo>
                    <a:lnTo>
                      <a:pt x="208" y="657"/>
                    </a:lnTo>
                    <a:lnTo>
                      <a:pt x="200" y="653"/>
                    </a:lnTo>
                    <a:lnTo>
                      <a:pt x="191" y="650"/>
                    </a:lnTo>
                    <a:lnTo>
                      <a:pt x="182" y="647"/>
                    </a:lnTo>
                    <a:lnTo>
                      <a:pt x="72" y="625"/>
                    </a:lnTo>
                    <a:lnTo>
                      <a:pt x="72" y="527"/>
                    </a:lnTo>
                    <a:lnTo>
                      <a:pt x="182" y="505"/>
                    </a:lnTo>
                    <a:lnTo>
                      <a:pt x="191" y="503"/>
                    </a:lnTo>
                    <a:lnTo>
                      <a:pt x="200" y="499"/>
                    </a:lnTo>
                    <a:lnTo>
                      <a:pt x="208" y="494"/>
                    </a:lnTo>
                    <a:lnTo>
                      <a:pt x="216" y="489"/>
                    </a:lnTo>
                    <a:lnTo>
                      <a:pt x="222" y="482"/>
                    </a:lnTo>
                    <a:lnTo>
                      <a:pt x="228" y="475"/>
                    </a:lnTo>
                    <a:lnTo>
                      <a:pt x="232" y="466"/>
                    </a:lnTo>
                    <a:lnTo>
                      <a:pt x="236" y="458"/>
                    </a:lnTo>
                    <a:lnTo>
                      <a:pt x="240" y="448"/>
                    </a:lnTo>
                    <a:lnTo>
                      <a:pt x="244" y="438"/>
                    </a:lnTo>
                    <a:lnTo>
                      <a:pt x="248" y="428"/>
                    </a:lnTo>
                    <a:lnTo>
                      <a:pt x="253" y="420"/>
                    </a:lnTo>
                    <a:lnTo>
                      <a:pt x="256" y="410"/>
                    </a:lnTo>
                    <a:lnTo>
                      <a:pt x="258" y="401"/>
                    </a:lnTo>
                    <a:lnTo>
                      <a:pt x="259" y="392"/>
                    </a:lnTo>
                    <a:lnTo>
                      <a:pt x="259" y="383"/>
                    </a:lnTo>
                    <a:lnTo>
                      <a:pt x="258" y="373"/>
                    </a:lnTo>
                    <a:lnTo>
                      <a:pt x="256" y="365"/>
                    </a:lnTo>
                    <a:lnTo>
                      <a:pt x="253" y="356"/>
                    </a:lnTo>
                    <a:lnTo>
                      <a:pt x="247" y="347"/>
                    </a:lnTo>
                    <a:lnTo>
                      <a:pt x="185" y="255"/>
                    </a:lnTo>
                    <a:lnTo>
                      <a:pt x="255" y="185"/>
                    </a:lnTo>
                    <a:lnTo>
                      <a:pt x="348" y="247"/>
                    </a:lnTo>
                    <a:lnTo>
                      <a:pt x="357" y="252"/>
                    </a:lnTo>
                    <a:lnTo>
                      <a:pt x="367" y="257"/>
                    </a:lnTo>
                    <a:lnTo>
                      <a:pt x="378" y="259"/>
                    </a:lnTo>
                    <a:lnTo>
                      <a:pt x="388" y="260"/>
                    </a:lnTo>
                    <a:lnTo>
                      <a:pt x="396" y="259"/>
                    </a:lnTo>
                    <a:lnTo>
                      <a:pt x="404" y="258"/>
                    </a:lnTo>
                    <a:lnTo>
                      <a:pt x="411" y="256"/>
                    </a:lnTo>
                    <a:lnTo>
                      <a:pt x="419" y="252"/>
                    </a:lnTo>
                    <a:lnTo>
                      <a:pt x="429" y="248"/>
                    </a:lnTo>
                    <a:lnTo>
                      <a:pt x="438" y="244"/>
                    </a:lnTo>
                    <a:lnTo>
                      <a:pt x="448" y="239"/>
                    </a:lnTo>
                    <a:lnTo>
                      <a:pt x="458" y="236"/>
                    </a:lnTo>
                    <a:lnTo>
                      <a:pt x="466" y="233"/>
                    </a:lnTo>
                    <a:lnTo>
                      <a:pt x="475" y="228"/>
                    </a:lnTo>
                    <a:lnTo>
                      <a:pt x="482" y="222"/>
                    </a:lnTo>
                    <a:lnTo>
                      <a:pt x="489" y="216"/>
                    </a:lnTo>
                    <a:lnTo>
                      <a:pt x="495" y="208"/>
                    </a:lnTo>
                    <a:lnTo>
                      <a:pt x="499" y="201"/>
                    </a:lnTo>
                    <a:lnTo>
                      <a:pt x="502" y="192"/>
                    </a:lnTo>
                    <a:lnTo>
                      <a:pt x="505" y="182"/>
                    </a:lnTo>
                    <a:lnTo>
                      <a:pt x="527" y="72"/>
                    </a:lnTo>
                    <a:lnTo>
                      <a:pt x="625" y="72"/>
                    </a:lnTo>
                    <a:lnTo>
                      <a:pt x="647" y="182"/>
                    </a:lnTo>
                    <a:lnTo>
                      <a:pt x="649" y="192"/>
                    </a:lnTo>
                    <a:lnTo>
                      <a:pt x="653" y="201"/>
                    </a:lnTo>
                    <a:lnTo>
                      <a:pt x="658" y="208"/>
                    </a:lnTo>
                    <a:lnTo>
                      <a:pt x="663" y="216"/>
                    </a:lnTo>
                    <a:lnTo>
                      <a:pt x="670" y="222"/>
                    </a:lnTo>
                    <a:lnTo>
                      <a:pt x="677" y="228"/>
                    </a:lnTo>
                    <a:lnTo>
                      <a:pt x="686" y="233"/>
                    </a:lnTo>
                    <a:lnTo>
                      <a:pt x="694" y="236"/>
                    </a:lnTo>
                    <a:lnTo>
                      <a:pt x="704" y="239"/>
                    </a:lnTo>
                    <a:lnTo>
                      <a:pt x="714" y="244"/>
                    </a:lnTo>
                    <a:lnTo>
                      <a:pt x="724" y="248"/>
                    </a:lnTo>
                    <a:lnTo>
                      <a:pt x="732" y="252"/>
                    </a:lnTo>
                    <a:lnTo>
                      <a:pt x="741" y="256"/>
                    </a:lnTo>
                    <a:lnTo>
                      <a:pt x="748" y="258"/>
                    </a:lnTo>
                    <a:lnTo>
                      <a:pt x="756" y="259"/>
                    </a:lnTo>
                    <a:lnTo>
                      <a:pt x="765" y="260"/>
                    </a:lnTo>
                    <a:lnTo>
                      <a:pt x="774" y="259"/>
                    </a:lnTo>
                    <a:lnTo>
                      <a:pt x="785" y="257"/>
                    </a:lnTo>
                    <a:lnTo>
                      <a:pt x="795" y="252"/>
                    </a:lnTo>
                    <a:lnTo>
                      <a:pt x="805" y="247"/>
                    </a:lnTo>
                    <a:lnTo>
                      <a:pt x="897" y="185"/>
                    </a:lnTo>
                    <a:lnTo>
                      <a:pt x="967" y="255"/>
                    </a:lnTo>
                    <a:lnTo>
                      <a:pt x="905" y="347"/>
                    </a:lnTo>
                    <a:lnTo>
                      <a:pt x="900" y="356"/>
                    </a:lnTo>
                    <a:lnTo>
                      <a:pt x="896" y="365"/>
                    </a:lnTo>
                    <a:lnTo>
                      <a:pt x="894" y="373"/>
                    </a:lnTo>
                    <a:lnTo>
                      <a:pt x="893" y="383"/>
                    </a:lnTo>
                    <a:lnTo>
                      <a:pt x="893" y="392"/>
                    </a:lnTo>
                    <a:lnTo>
                      <a:pt x="894" y="401"/>
                    </a:lnTo>
                    <a:lnTo>
                      <a:pt x="896" y="410"/>
                    </a:lnTo>
                    <a:lnTo>
                      <a:pt x="900" y="419"/>
                    </a:lnTo>
                    <a:lnTo>
                      <a:pt x="904" y="428"/>
                    </a:lnTo>
                    <a:lnTo>
                      <a:pt x="908" y="438"/>
                    </a:lnTo>
                    <a:lnTo>
                      <a:pt x="913" y="448"/>
                    </a:lnTo>
                    <a:lnTo>
                      <a:pt x="916" y="458"/>
                    </a:lnTo>
                    <a:lnTo>
                      <a:pt x="919" y="466"/>
                    </a:lnTo>
                    <a:lnTo>
                      <a:pt x="924" y="475"/>
                    </a:lnTo>
                    <a:lnTo>
                      <a:pt x="930" y="482"/>
                    </a:lnTo>
                    <a:lnTo>
                      <a:pt x="936" y="489"/>
                    </a:lnTo>
                    <a:lnTo>
                      <a:pt x="944" y="494"/>
                    </a:lnTo>
                    <a:lnTo>
                      <a:pt x="951" y="499"/>
                    </a:lnTo>
                    <a:lnTo>
                      <a:pt x="960" y="503"/>
                    </a:lnTo>
                    <a:lnTo>
                      <a:pt x="970" y="505"/>
                    </a:lnTo>
                    <a:lnTo>
                      <a:pt x="1080" y="527"/>
                    </a:lnTo>
                    <a:lnTo>
                      <a:pt x="1080" y="625"/>
                    </a:lnTo>
                    <a:lnTo>
                      <a:pt x="970" y="647"/>
                    </a:lnTo>
                    <a:close/>
                    <a:moveTo>
                      <a:pt x="1094" y="456"/>
                    </a:moveTo>
                    <a:lnTo>
                      <a:pt x="984" y="434"/>
                    </a:lnTo>
                    <a:lnTo>
                      <a:pt x="979" y="422"/>
                    </a:lnTo>
                    <a:lnTo>
                      <a:pt x="975" y="411"/>
                    </a:lnTo>
                    <a:lnTo>
                      <a:pt x="970" y="399"/>
                    </a:lnTo>
                    <a:lnTo>
                      <a:pt x="964" y="387"/>
                    </a:lnTo>
                    <a:lnTo>
                      <a:pt x="1027" y="294"/>
                    </a:lnTo>
                    <a:lnTo>
                      <a:pt x="1030" y="289"/>
                    </a:lnTo>
                    <a:lnTo>
                      <a:pt x="1033" y="283"/>
                    </a:lnTo>
                    <a:lnTo>
                      <a:pt x="1036" y="277"/>
                    </a:lnTo>
                    <a:lnTo>
                      <a:pt x="1037" y="272"/>
                    </a:lnTo>
                    <a:lnTo>
                      <a:pt x="1039" y="259"/>
                    </a:lnTo>
                    <a:lnTo>
                      <a:pt x="1039" y="247"/>
                    </a:lnTo>
                    <a:lnTo>
                      <a:pt x="1037" y="235"/>
                    </a:lnTo>
                    <a:lnTo>
                      <a:pt x="1032" y="223"/>
                    </a:lnTo>
                    <a:lnTo>
                      <a:pt x="1029" y="218"/>
                    </a:lnTo>
                    <a:lnTo>
                      <a:pt x="1026" y="213"/>
                    </a:lnTo>
                    <a:lnTo>
                      <a:pt x="1023" y="208"/>
                    </a:lnTo>
                    <a:lnTo>
                      <a:pt x="1018" y="204"/>
                    </a:lnTo>
                    <a:lnTo>
                      <a:pt x="948" y="134"/>
                    </a:lnTo>
                    <a:lnTo>
                      <a:pt x="943" y="129"/>
                    </a:lnTo>
                    <a:lnTo>
                      <a:pt x="937" y="125"/>
                    </a:lnTo>
                    <a:lnTo>
                      <a:pt x="931" y="122"/>
                    </a:lnTo>
                    <a:lnTo>
                      <a:pt x="925" y="118"/>
                    </a:lnTo>
                    <a:lnTo>
                      <a:pt x="918" y="116"/>
                    </a:lnTo>
                    <a:lnTo>
                      <a:pt x="911" y="114"/>
                    </a:lnTo>
                    <a:lnTo>
                      <a:pt x="905" y="113"/>
                    </a:lnTo>
                    <a:lnTo>
                      <a:pt x="897" y="113"/>
                    </a:lnTo>
                    <a:lnTo>
                      <a:pt x="888" y="114"/>
                    </a:lnTo>
                    <a:lnTo>
                      <a:pt x="877" y="116"/>
                    </a:lnTo>
                    <a:lnTo>
                      <a:pt x="867" y="120"/>
                    </a:lnTo>
                    <a:lnTo>
                      <a:pt x="857" y="125"/>
                    </a:lnTo>
                    <a:lnTo>
                      <a:pt x="765" y="188"/>
                    </a:lnTo>
                    <a:lnTo>
                      <a:pt x="753" y="182"/>
                    </a:lnTo>
                    <a:lnTo>
                      <a:pt x="741" y="177"/>
                    </a:lnTo>
                    <a:lnTo>
                      <a:pt x="730" y="172"/>
                    </a:lnTo>
                    <a:lnTo>
                      <a:pt x="718" y="168"/>
                    </a:lnTo>
                    <a:lnTo>
                      <a:pt x="695" y="58"/>
                    </a:lnTo>
                    <a:lnTo>
                      <a:pt x="694" y="51"/>
                    </a:lnTo>
                    <a:lnTo>
                      <a:pt x="692" y="46"/>
                    </a:lnTo>
                    <a:lnTo>
                      <a:pt x="689" y="40"/>
                    </a:lnTo>
                    <a:lnTo>
                      <a:pt x="687" y="34"/>
                    </a:lnTo>
                    <a:lnTo>
                      <a:pt x="679" y="24"/>
                    </a:lnTo>
                    <a:lnTo>
                      <a:pt x="671" y="16"/>
                    </a:lnTo>
                    <a:lnTo>
                      <a:pt x="661" y="9"/>
                    </a:lnTo>
                    <a:lnTo>
                      <a:pt x="649" y="4"/>
                    </a:lnTo>
                    <a:lnTo>
                      <a:pt x="644" y="3"/>
                    </a:lnTo>
                    <a:lnTo>
                      <a:pt x="637" y="1"/>
                    </a:lnTo>
                    <a:lnTo>
                      <a:pt x="632" y="1"/>
                    </a:lnTo>
                    <a:lnTo>
                      <a:pt x="625" y="0"/>
                    </a:lnTo>
                    <a:lnTo>
                      <a:pt x="527" y="0"/>
                    </a:lnTo>
                    <a:lnTo>
                      <a:pt x="520" y="1"/>
                    </a:lnTo>
                    <a:lnTo>
                      <a:pt x="514" y="1"/>
                    </a:lnTo>
                    <a:lnTo>
                      <a:pt x="509" y="3"/>
                    </a:lnTo>
                    <a:lnTo>
                      <a:pt x="502" y="4"/>
                    </a:lnTo>
                    <a:lnTo>
                      <a:pt x="491" y="9"/>
                    </a:lnTo>
                    <a:lnTo>
                      <a:pt x="482" y="16"/>
                    </a:lnTo>
                    <a:lnTo>
                      <a:pt x="473" y="24"/>
                    </a:lnTo>
                    <a:lnTo>
                      <a:pt x="465" y="34"/>
                    </a:lnTo>
                    <a:lnTo>
                      <a:pt x="462" y="40"/>
                    </a:lnTo>
                    <a:lnTo>
                      <a:pt x="460" y="46"/>
                    </a:lnTo>
                    <a:lnTo>
                      <a:pt x="458" y="51"/>
                    </a:lnTo>
                    <a:lnTo>
                      <a:pt x="457" y="58"/>
                    </a:lnTo>
                    <a:lnTo>
                      <a:pt x="434" y="168"/>
                    </a:lnTo>
                    <a:lnTo>
                      <a:pt x="422" y="172"/>
                    </a:lnTo>
                    <a:lnTo>
                      <a:pt x="410" y="177"/>
                    </a:lnTo>
                    <a:lnTo>
                      <a:pt x="400" y="182"/>
                    </a:lnTo>
                    <a:lnTo>
                      <a:pt x="388" y="188"/>
                    </a:lnTo>
                    <a:lnTo>
                      <a:pt x="295" y="125"/>
                    </a:lnTo>
                    <a:lnTo>
                      <a:pt x="285" y="120"/>
                    </a:lnTo>
                    <a:lnTo>
                      <a:pt x="275" y="116"/>
                    </a:lnTo>
                    <a:lnTo>
                      <a:pt x="265" y="114"/>
                    </a:lnTo>
                    <a:lnTo>
                      <a:pt x="255" y="113"/>
                    </a:lnTo>
                    <a:lnTo>
                      <a:pt x="247" y="113"/>
                    </a:lnTo>
                    <a:lnTo>
                      <a:pt x="241" y="114"/>
                    </a:lnTo>
                    <a:lnTo>
                      <a:pt x="233" y="116"/>
                    </a:lnTo>
                    <a:lnTo>
                      <a:pt x="227" y="118"/>
                    </a:lnTo>
                    <a:lnTo>
                      <a:pt x="220" y="122"/>
                    </a:lnTo>
                    <a:lnTo>
                      <a:pt x="215" y="125"/>
                    </a:lnTo>
                    <a:lnTo>
                      <a:pt x="208" y="129"/>
                    </a:lnTo>
                    <a:lnTo>
                      <a:pt x="203" y="134"/>
                    </a:lnTo>
                    <a:lnTo>
                      <a:pt x="134" y="204"/>
                    </a:lnTo>
                    <a:lnTo>
                      <a:pt x="130" y="208"/>
                    </a:lnTo>
                    <a:lnTo>
                      <a:pt x="126" y="213"/>
                    </a:lnTo>
                    <a:lnTo>
                      <a:pt x="123" y="218"/>
                    </a:lnTo>
                    <a:lnTo>
                      <a:pt x="120" y="223"/>
                    </a:lnTo>
                    <a:lnTo>
                      <a:pt x="115" y="235"/>
                    </a:lnTo>
                    <a:lnTo>
                      <a:pt x="113" y="247"/>
                    </a:lnTo>
                    <a:lnTo>
                      <a:pt x="113" y="259"/>
                    </a:lnTo>
                    <a:lnTo>
                      <a:pt x="115" y="272"/>
                    </a:lnTo>
                    <a:lnTo>
                      <a:pt x="117" y="277"/>
                    </a:lnTo>
                    <a:lnTo>
                      <a:pt x="119" y="283"/>
                    </a:lnTo>
                    <a:lnTo>
                      <a:pt x="122" y="289"/>
                    </a:lnTo>
                    <a:lnTo>
                      <a:pt x="125" y="294"/>
                    </a:lnTo>
                    <a:lnTo>
                      <a:pt x="188" y="387"/>
                    </a:lnTo>
                    <a:lnTo>
                      <a:pt x="182" y="399"/>
                    </a:lnTo>
                    <a:lnTo>
                      <a:pt x="177" y="411"/>
                    </a:lnTo>
                    <a:lnTo>
                      <a:pt x="173" y="422"/>
                    </a:lnTo>
                    <a:lnTo>
                      <a:pt x="168" y="434"/>
                    </a:lnTo>
                    <a:lnTo>
                      <a:pt x="58" y="456"/>
                    </a:lnTo>
                    <a:lnTo>
                      <a:pt x="52" y="458"/>
                    </a:lnTo>
                    <a:lnTo>
                      <a:pt x="45" y="460"/>
                    </a:lnTo>
                    <a:lnTo>
                      <a:pt x="40" y="463"/>
                    </a:lnTo>
                    <a:lnTo>
                      <a:pt x="34" y="465"/>
                    </a:lnTo>
                    <a:lnTo>
                      <a:pt x="25" y="473"/>
                    </a:lnTo>
                    <a:lnTo>
                      <a:pt x="16" y="481"/>
                    </a:lnTo>
                    <a:lnTo>
                      <a:pt x="10" y="491"/>
                    </a:lnTo>
                    <a:lnTo>
                      <a:pt x="4" y="503"/>
                    </a:lnTo>
                    <a:lnTo>
                      <a:pt x="2" y="508"/>
                    </a:lnTo>
                    <a:lnTo>
                      <a:pt x="1" y="515"/>
                    </a:lnTo>
                    <a:lnTo>
                      <a:pt x="0" y="520"/>
                    </a:lnTo>
                    <a:lnTo>
                      <a:pt x="0" y="527"/>
                    </a:lnTo>
                    <a:lnTo>
                      <a:pt x="0" y="625"/>
                    </a:lnTo>
                    <a:lnTo>
                      <a:pt x="0" y="631"/>
                    </a:lnTo>
                    <a:lnTo>
                      <a:pt x="1" y="638"/>
                    </a:lnTo>
                    <a:lnTo>
                      <a:pt x="2" y="643"/>
                    </a:lnTo>
                    <a:lnTo>
                      <a:pt x="4" y="650"/>
                    </a:lnTo>
                    <a:lnTo>
                      <a:pt x="10" y="661"/>
                    </a:lnTo>
                    <a:lnTo>
                      <a:pt x="16" y="670"/>
                    </a:lnTo>
                    <a:lnTo>
                      <a:pt x="25" y="679"/>
                    </a:lnTo>
                    <a:lnTo>
                      <a:pt x="34" y="687"/>
                    </a:lnTo>
                    <a:lnTo>
                      <a:pt x="40" y="690"/>
                    </a:lnTo>
                    <a:lnTo>
                      <a:pt x="45" y="692"/>
                    </a:lnTo>
                    <a:lnTo>
                      <a:pt x="52" y="694"/>
                    </a:lnTo>
                    <a:lnTo>
                      <a:pt x="58" y="695"/>
                    </a:lnTo>
                    <a:lnTo>
                      <a:pt x="168" y="718"/>
                    </a:lnTo>
                    <a:lnTo>
                      <a:pt x="173" y="730"/>
                    </a:lnTo>
                    <a:lnTo>
                      <a:pt x="177" y="742"/>
                    </a:lnTo>
                    <a:lnTo>
                      <a:pt x="182" y="752"/>
                    </a:lnTo>
                    <a:lnTo>
                      <a:pt x="188" y="764"/>
                    </a:lnTo>
                    <a:lnTo>
                      <a:pt x="125" y="858"/>
                    </a:lnTo>
                    <a:lnTo>
                      <a:pt x="122" y="864"/>
                    </a:lnTo>
                    <a:lnTo>
                      <a:pt x="119" y="869"/>
                    </a:lnTo>
                    <a:lnTo>
                      <a:pt x="117" y="874"/>
                    </a:lnTo>
                    <a:lnTo>
                      <a:pt x="115" y="881"/>
                    </a:lnTo>
                    <a:lnTo>
                      <a:pt x="113" y="893"/>
                    </a:lnTo>
                    <a:lnTo>
                      <a:pt x="113" y="905"/>
                    </a:lnTo>
                    <a:lnTo>
                      <a:pt x="115" y="917"/>
                    </a:lnTo>
                    <a:lnTo>
                      <a:pt x="120" y="928"/>
                    </a:lnTo>
                    <a:lnTo>
                      <a:pt x="123" y="934"/>
                    </a:lnTo>
                    <a:lnTo>
                      <a:pt x="126" y="939"/>
                    </a:lnTo>
                    <a:lnTo>
                      <a:pt x="130" y="944"/>
                    </a:lnTo>
                    <a:lnTo>
                      <a:pt x="134" y="949"/>
                    </a:lnTo>
                    <a:lnTo>
                      <a:pt x="203" y="1018"/>
                    </a:lnTo>
                    <a:lnTo>
                      <a:pt x="208" y="1022"/>
                    </a:lnTo>
                    <a:lnTo>
                      <a:pt x="215" y="1027"/>
                    </a:lnTo>
                    <a:lnTo>
                      <a:pt x="220" y="1031"/>
                    </a:lnTo>
                    <a:lnTo>
                      <a:pt x="227" y="1033"/>
                    </a:lnTo>
                    <a:lnTo>
                      <a:pt x="233" y="1036"/>
                    </a:lnTo>
                    <a:lnTo>
                      <a:pt x="241" y="1038"/>
                    </a:lnTo>
                    <a:lnTo>
                      <a:pt x="247" y="1039"/>
                    </a:lnTo>
                    <a:lnTo>
                      <a:pt x="255" y="1039"/>
                    </a:lnTo>
                    <a:lnTo>
                      <a:pt x="265" y="1039"/>
                    </a:lnTo>
                    <a:lnTo>
                      <a:pt x="275" y="1036"/>
                    </a:lnTo>
                    <a:lnTo>
                      <a:pt x="285" y="1032"/>
                    </a:lnTo>
                    <a:lnTo>
                      <a:pt x="295" y="1027"/>
                    </a:lnTo>
                    <a:lnTo>
                      <a:pt x="388" y="964"/>
                    </a:lnTo>
                    <a:lnTo>
                      <a:pt x="400" y="969"/>
                    </a:lnTo>
                    <a:lnTo>
                      <a:pt x="410" y="975"/>
                    </a:lnTo>
                    <a:lnTo>
                      <a:pt x="422" y="979"/>
                    </a:lnTo>
                    <a:lnTo>
                      <a:pt x="434" y="984"/>
                    </a:lnTo>
                    <a:lnTo>
                      <a:pt x="457" y="1094"/>
                    </a:lnTo>
                    <a:lnTo>
                      <a:pt x="458" y="1100"/>
                    </a:lnTo>
                    <a:lnTo>
                      <a:pt x="460" y="1107"/>
                    </a:lnTo>
                    <a:lnTo>
                      <a:pt x="462" y="1112"/>
                    </a:lnTo>
                    <a:lnTo>
                      <a:pt x="465" y="1117"/>
                    </a:lnTo>
                    <a:lnTo>
                      <a:pt x="473" y="1127"/>
                    </a:lnTo>
                    <a:lnTo>
                      <a:pt x="482" y="1136"/>
                    </a:lnTo>
                    <a:lnTo>
                      <a:pt x="491" y="1142"/>
                    </a:lnTo>
                    <a:lnTo>
                      <a:pt x="502" y="1148"/>
                    </a:lnTo>
                    <a:lnTo>
                      <a:pt x="509" y="1150"/>
                    </a:lnTo>
                    <a:lnTo>
                      <a:pt x="514" y="1151"/>
                    </a:lnTo>
                    <a:lnTo>
                      <a:pt x="520" y="1152"/>
                    </a:lnTo>
                    <a:lnTo>
                      <a:pt x="527" y="1152"/>
                    </a:lnTo>
                    <a:lnTo>
                      <a:pt x="625" y="1152"/>
                    </a:lnTo>
                    <a:lnTo>
                      <a:pt x="632" y="1152"/>
                    </a:lnTo>
                    <a:lnTo>
                      <a:pt x="637" y="1151"/>
                    </a:lnTo>
                    <a:lnTo>
                      <a:pt x="644" y="1150"/>
                    </a:lnTo>
                    <a:lnTo>
                      <a:pt x="649" y="1148"/>
                    </a:lnTo>
                    <a:lnTo>
                      <a:pt x="661" y="1142"/>
                    </a:lnTo>
                    <a:lnTo>
                      <a:pt x="671" y="1136"/>
                    </a:lnTo>
                    <a:lnTo>
                      <a:pt x="679" y="1127"/>
                    </a:lnTo>
                    <a:lnTo>
                      <a:pt x="687" y="1117"/>
                    </a:lnTo>
                    <a:lnTo>
                      <a:pt x="689" y="1112"/>
                    </a:lnTo>
                    <a:lnTo>
                      <a:pt x="692" y="1107"/>
                    </a:lnTo>
                    <a:lnTo>
                      <a:pt x="694" y="1100"/>
                    </a:lnTo>
                    <a:lnTo>
                      <a:pt x="695" y="1094"/>
                    </a:lnTo>
                    <a:lnTo>
                      <a:pt x="718" y="984"/>
                    </a:lnTo>
                    <a:lnTo>
                      <a:pt x="730" y="979"/>
                    </a:lnTo>
                    <a:lnTo>
                      <a:pt x="741" y="975"/>
                    </a:lnTo>
                    <a:lnTo>
                      <a:pt x="753" y="969"/>
                    </a:lnTo>
                    <a:lnTo>
                      <a:pt x="765" y="964"/>
                    </a:lnTo>
                    <a:lnTo>
                      <a:pt x="857" y="1027"/>
                    </a:lnTo>
                    <a:lnTo>
                      <a:pt x="867" y="1032"/>
                    </a:lnTo>
                    <a:lnTo>
                      <a:pt x="877" y="1036"/>
                    </a:lnTo>
                    <a:lnTo>
                      <a:pt x="888" y="1039"/>
                    </a:lnTo>
                    <a:lnTo>
                      <a:pt x="897" y="1039"/>
                    </a:lnTo>
                    <a:lnTo>
                      <a:pt x="905" y="1039"/>
                    </a:lnTo>
                    <a:lnTo>
                      <a:pt x="911" y="1038"/>
                    </a:lnTo>
                    <a:lnTo>
                      <a:pt x="918" y="1036"/>
                    </a:lnTo>
                    <a:lnTo>
                      <a:pt x="925" y="1033"/>
                    </a:lnTo>
                    <a:lnTo>
                      <a:pt x="931" y="1031"/>
                    </a:lnTo>
                    <a:lnTo>
                      <a:pt x="937" y="1027"/>
                    </a:lnTo>
                    <a:lnTo>
                      <a:pt x="943" y="1022"/>
                    </a:lnTo>
                    <a:lnTo>
                      <a:pt x="948" y="1018"/>
                    </a:lnTo>
                    <a:lnTo>
                      <a:pt x="1018" y="949"/>
                    </a:lnTo>
                    <a:lnTo>
                      <a:pt x="1023" y="944"/>
                    </a:lnTo>
                    <a:lnTo>
                      <a:pt x="1026" y="939"/>
                    </a:lnTo>
                    <a:lnTo>
                      <a:pt x="1029" y="934"/>
                    </a:lnTo>
                    <a:lnTo>
                      <a:pt x="1032" y="928"/>
                    </a:lnTo>
                    <a:lnTo>
                      <a:pt x="1037" y="917"/>
                    </a:lnTo>
                    <a:lnTo>
                      <a:pt x="1039" y="905"/>
                    </a:lnTo>
                    <a:lnTo>
                      <a:pt x="1039" y="893"/>
                    </a:lnTo>
                    <a:lnTo>
                      <a:pt x="1037" y="881"/>
                    </a:lnTo>
                    <a:lnTo>
                      <a:pt x="1036" y="874"/>
                    </a:lnTo>
                    <a:lnTo>
                      <a:pt x="1033" y="869"/>
                    </a:lnTo>
                    <a:lnTo>
                      <a:pt x="1030" y="864"/>
                    </a:lnTo>
                    <a:lnTo>
                      <a:pt x="1027" y="858"/>
                    </a:lnTo>
                    <a:lnTo>
                      <a:pt x="964" y="764"/>
                    </a:lnTo>
                    <a:lnTo>
                      <a:pt x="970" y="752"/>
                    </a:lnTo>
                    <a:lnTo>
                      <a:pt x="975" y="742"/>
                    </a:lnTo>
                    <a:lnTo>
                      <a:pt x="979" y="730"/>
                    </a:lnTo>
                    <a:lnTo>
                      <a:pt x="984" y="718"/>
                    </a:lnTo>
                    <a:lnTo>
                      <a:pt x="1094" y="695"/>
                    </a:lnTo>
                    <a:lnTo>
                      <a:pt x="1100" y="694"/>
                    </a:lnTo>
                    <a:lnTo>
                      <a:pt x="1106" y="692"/>
                    </a:lnTo>
                    <a:lnTo>
                      <a:pt x="1112" y="690"/>
                    </a:lnTo>
                    <a:lnTo>
                      <a:pt x="1118" y="687"/>
                    </a:lnTo>
                    <a:lnTo>
                      <a:pt x="1127" y="679"/>
                    </a:lnTo>
                    <a:lnTo>
                      <a:pt x="1136" y="670"/>
                    </a:lnTo>
                    <a:lnTo>
                      <a:pt x="1143" y="661"/>
                    </a:lnTo>
                    <a:lnTo>
                      <a:pt x="1148" y="650"/>
                    </a:lnTo>
                    <a:lnTo>
                      <a:pt x="1149" y="643"/>
                    </a:lnTo>
                    <a:lnTo>
                      <a:pt x="1151" y="638"/>
                    </a:lnTo>
                    <a:lnTo>
                      <a:pt x="1151" y="631"/>
                    </a:lnTo>
                    <a:lnTo>
                      <a:pt x="1152" y="625"/>
                    </a:lnTo>
                    <a:lnTo>
                      <a:pt x="1152" y="527"/>
                    </a:lnTo>
                    <a:lnTo>
                      <a:pt x="1151" y="520"/>
                    </a:lnTo>
                    <a:lnTo>
                      <a:pt x="1151" y="515"/>
                    </a:lnTo>
                    <a:lnTo>
                      <a:pt x="1149" y="508"/>
                    </a:lnTo>
                    <a:lnTo>
                      <a:pt x="1148" y="503"/>
                    </a:lnTo>
                    <a:lnTo>
                      <a:pt x="1143" y="491"/>
                    </a:lnTo>
                    <a:lnTo>
                      <a:pt x="1136" y="481"/>
                    </a:lnTo>
                    <a:lnTo>
                      <a:pt x="1127" y="473"/>
                    </a:lnTo>
                    <a:lnTo>
                      <a:pt x="1118" y="465"/>
                    </a:lnTo>
                    <a:lnTo>
                      <a:pt x="1112" y="463"/>
                    </a:lnTo>
                    <a:lnTo>
                      <a:pt x="1106" y="460"/>
                    </a:lnTo>
                    <a:lnTo>
                      <a:pt x="1100" y="458"/>
                    </a:lnTo>
                    <a:lnTo>
                      <a:pt x="1094"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Freeform: Shape 47"/>
              <p:cNvSpPr>
                <a:spLocks/>
              </p:cNvSpPr>
              <p:nvPr/>
            </p:nvSpPr>
            <p:spPr bwMode="auto">
              <a:xfrm>
                <a:off x="4691856" y="2882503"/>
                <a:ext cx="200025" cy="200025"/>
              </a:xfrm>
              <a:custGeom>
                <a:avLst/>
                <a:gdLst>
                  <a:gd name="T0" fmla="*/ 218 w 504"/>
                  <a:gd name="T1" fmla="*/ 469 h 504"/>
                  <a:gd name="T2" fmla="*/ 147 w 504"/>
                  <a:gd name="T3" fmla="*/ 446 h 504"/>
                  <a:gd name="T4" fmla="*/ 82 w 504"/>
                  <a:gd name="T5" fmla="*/ 392 h 504"/>
                  <a:gd name="T6" fmla="*/ 41 w 504"/>
                  <a:gd name="T7" fmla="*/ 317 h 504"/>
                  <a:gd name="T8" fmla="*/ 32 w 504"/>
                  <a:gd name="T9" fmla="*/ 263 h 504"/>
                  <a:gd name="T10" fmla="*/ 34 w 504"/>
                  <a:gd name="T11" fmla="*/ 219 h 504"/>
                  <a:gd name="T12" fmla="*/ 58 w 504"/>
                  <a:gd name="T13" fmla="*/ 147 h 504"/>
                  <a:gd name="T14" fmla="*/ 112 w 504"/>
                  <a:gd name="T15" fmla="*/ 82 h 504"/>
                  <a:gd name="T16" fmla="*/ 187 w 504"/>
                  <a:gd name="T17" fmla="*/ 42 h 504"/>
                  <a:gd name="T18" fmla="*/ 241 w 504"/>
                  <a:gd name="T19" fmla="*/ 32 h 504"/>
                  <a:gd name="T20" fmla="*/ 286 w 504"/>
                  <a:gd name="T21" fmla="*/ 34 h 504"/>
                  <a:gd name="T22" fmla="*/ 357 w 504"/>
                  <a:gd name="T23" fmla="*/ 58 h 504"/>
                  <a:gd name="T24" fmla="*/ 422 w 504"/>
                  <a:gd name="T25" fmla="*/ 112 h 504"/>
                  <a:gd name="T26" fmla="*/ 462 w 504"/>
                  <a:gd name="T27" fmla="*/ 186 h 504"/>
                  <a:gd name="T28" fmla="*/ 472 w 504"/>
                  <a:gd name="T29" fmla="*/ 240 h 504"/>
                  <a:gd name="T30" fmla="*/ 470 w 504"/>
                  <a:gd name="T31" fmla="*/ 286 h 504"/>
                  <a:gd name="T32" fmla="*/ 446 w 504"/>
                  <a:gd name="T33" fmla="*/ 357 h 504"/>
                  <a:gd name="T34" fmla="*/ 392 w 504"/>
                  <a:gd name="T35" fmla="*/ 422 h 504"/>
                  <a:gd name="T36" fmla="*/ 317 w 504"/>
                  <a:gd name="T37" fmla="*/ 463 h 504"/>
                  <a:gd name="T38" fmla="*/ 263 w 504"/>
                  <a:gd name="T39" fmla="*/ 473 h 504"/>
                  <a:gd name="T40" fmla="*/ 239 w 504"/>
                  <a:gd name="T41" fmla="*/ 1 h 504"/>
                  <a:gd name="T42" fmla="*/ 189 w 504"/>
                  <a:gd name="T43" fmla="*/ 8 h 504"/>
                  <a:gd name="T44" fmla="*/ 142 w 504"/>
                  <a:gd name="T45" fmla="*/ 24 h 504"/>
                  <a:gd name="T46" fmla="*/ 101 w 504"/>
                  <a:gd name="T47" fmla="*/ 50 h 504"/>
                  <a:gd name="T48" fmla="*/ 66 w 504"/>
                  <a:gd name="T49" fmla="*/ 83 h 504"/>
                  <a:gd name="T50" fmla="*/ 37 w 504"/>
                  <a:gd name="T51" fmla="*/ 122 h 504"/>
                  <a:gd name="T52" fmla="*/ 15 w 504"/>
                  <a:gd name="T53" fmla="*/ 165 h 504"/>
                  <a:gd name="T54" fmla="*/ 3 w 504"/>
                  <a:gd name="T55" fmla="*/ 213 h 504"/>
                  <a:gd name="T56" fmla="*/ 0 w 504"/>
                  <a:gd name="T57" fmla="*/ 265 h 504"/>
                  <a:gd name="T58" fmla="*/ 7 w 504"/>
                  <a:gd name="T59" fmla="*/ 315 h 504"/>
                  <a:gd name="T60" fmla="*/ 25 w 504"/>
                  <a:gd name="T61" fmla="*/ 361 h 504"/>
                  <a:gd name="T62" fmla="*/ 50 w 504"/>
                  <a:gd name="T63" fmla="*/ 402 h 504"/>
                  <a:gd name="T64" fmla="*/ 83 w 504"/>
                  <a:gd name="T65" fmla="*/ 438 h 504"/>
                  <a:gd name="T66" fmla="*/ 121 w 504"/>
                  <a:gd name="T67" fmla="*/ 467 h 504"/>
                  <a:gd name="T68" fmla="*/ 165 w 504"/>
                  <a:gd name="T69" fmla="*/ 489 h 504"/>
                  <a:gd name="T70" fmla="*/ 214 w 504"/>
                  <a:gd name="T71" fmla="*/ 501 h 504"/>
                  <a:gd name="T72" fmla="*/ 265 w 504"/>
                  <a:gd name="T73" fmla="*/ 504 h 504"/>
                  <a:gd name="T74" fmla="*/ 315 w 504"/>
                  <a:gd name="T75" fmla="*/ 496 h 504"/>
                  <a:gd name="T76" fmla="*/ 362 w 504"/>
                  <a:gd name="T77" fmla="*/ 479 h 504"/>
                  <a:gd name="T78" fmla="*/ 403 w 504"/>
                  <a:gd name="T79" fmla="*/ 454 h 504"/>
                  <a:gd name="T80" fmla="*/ 438 w 504"/>
                  <a:gd name="T81" fmla="*/ 421 h 504"/>
                  <a:gd name="T82" fmla="*/ 468 w 504"/>
                  <a:gd name="T83" fmla="*/ 383 h 504"/>
                  <a:gd name="T84" fmla="*/ 489 w 504"/>
                  <a:gd name="T85" fmla="*/ 339 h 504"/>
                  <a:gd name="T86" fmla="*/ 501 w 504"/>
                  <a:gd name="T87" fmla="*/ 290 h 504"/>
                  <a:gd name="T88" fmla="*/ 503 w 504"/>
                  <a:gd name="T89" fmla="*/ 239 h 504"/>
                  <a:gd name="T90" fmla="*/ 496 w 504"/>
                  <a:gd name="T91" fmla="*/ 189 h 504"/>
                  <a:gd name="T92" fmla="*/ 479 w 504"/>
                  <a:gd name="T93" fmla="*/ 142 h 504"/>
                  <a:gd name="T94" fmla="*/ 454 w 504"/>
                  <a:gd name="T95" fmla="*/ 101 h 504"/>
                  <a:gd name="T96" fmla="*/ 421 w 504"/>
                  <a:gd name="T97" fmla="*/ 66 h 504"/>
                  <a:gd name="T98" fmla="*/ 382 w 504"/>
                  <a:gd name="T99" fmla="*/ 36 h 504"/>
                  <a:gd name="T100" fmla="*/ 339 w 504"/>
                  <a:gd name="T101" fmla="*/ 15 h 504"/>
                  <a:gd name="T102" fmla="*/ 290 w 504"/>
                  <a:gd name="T103" fmla="*/ 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4" h="504">
                    <a:moveTo>
                      <a:pt x="252" y="473"/>
                    </a:moveTo>
                    <a:lnTo>
                      <a:pt x="241" y="473"/>
                    </a:lnTo>
                    <a:lnTo>
                      <a:pt x="230" y="472"/>
                    </a:lnTo>
                    <a:lnTo>
                      <a:pt x="218" y="469"/>
                    </a:lnTo>
                    <a:lnTo>
                      <a:pt x="207" y="468"/>
                    </a:lnTo>
                    <a:lnTo>
                      <a:pt x="187" y="463"/>
                    </a:lnTo>
                    <a:lnTo>
                      <a:pt x="166" y="455"/>
                    </a:lnTo>
                    <a:lnTo>
                      <a:pt x="147" y="446"/>
                    </a:lnTo>
                    <a:lnTo>
                      <a:pt x="128" y="435"/>
                    </a:lnTo>
                    <a:lnTo>
                      <a:pt x="112" y="422"/>
                    </a:lnTo>
                    <a:lnTo>
                      <a:pt x="96" y="408"/>
                    </a:lnTo>
                    <a:lnTo>
                      <a:pt x="82" y="392"/>
                    </a:lnTo>
                    <a:lnTo>
                      <a:pt x="69" y="375"/>
                    </a:lnTo>
                    <a:lnTo>
                      <a:pt x="58" y="357"/>
                    </a:lnTo>
                    <a:lnTo>
                      <a:pt x="49" y="338"/>
                    </a:lnTo>
                    <a:lnTo>
                      <a:pt x="41" y="317"/>
                    </a:lnTo>
                    <a:lnTo>
                      <a:pt x="36" y="297"/>
                    </a:lnTo>
                    <a:lnTo>
                      <a:pt x="34" y="286"/>
                    </a:lnTo>
                    <a:lnTo>
                      <a:pt x="32" y="274"/>
                    </a:lnTo>
                    <a:lnTo>
                      <a:pt x="32" y="263"/>
                    </a:lnTo>
                    <a:lnTo>
                      <a:pt x="31" y="252"/>
                    </a:lnTo>
                    <a:lnTo>
                      <a:pt x="32" y="240"/>
                    </a:lnTo>
                    <a:lnTo>
                      <a:pt x="32" y="230"/>
                    </a:lnTo>
                    <a:lnTo>
                      <a:pt x="34" y="219"/>
                    </a:lnTo>
                    <a:lnTo>
                      <a:pt x="36" y="207"/>
                    </a:lnTo>
                    <a:lnTo>
                      <a:pt x="41" y="186"/>
                    </a:lnTo>
                    <a:lnTo>
                      <a:pt x="49" y="166"/>
                    </a:lnTo>
                    <a:lnTo>
                      <a:pt x="58" y="147"/>
                    </a:lnTo>
                    <a:lnTo>
                      <a:pt x="69" y="128"/>
                    </a:lnTo>
                    <a:lnTo>
                      <a:pt x="82" y="112"/>
                    </a:lnTo>
                    <a:lnTo>
                      <a:pt x="96" y="96"/>
                    </a:lnTo>
                    <a:lnTo>
                      <a:pt x="112" y="82"/>
                    </a:lnTo>
                    <a:lnTo>
                      <a:pt x="128" y="69"/>
                    </a:lnTo>
                    <a:lnTo>
                      <a:pt x="147" y="58"/>
                    </a:lnTo>
                    <a:lnTo>
                      <a:pt x="166" y="49"/>
                    </a:lnTo>
                    <a:lnTo>
                      <a:pt x="187" y="42"/>
                    </a:lnTo>
                    <a:lnTo>
                      <a:pt x="207" y="36"/>
                    </a:lnTo>
                    <a:lnTo>
                      <a:pt x="218" y="34"/>
                    </a:lnTo>
                    <a:lnTo>
                      <a:pt x="230" y="33"/>
                    </a:lnTo>
                    <a:lnTo>
                      <a:pt x="241" y="32"/>
                    </a:lnTo>
                    <a:lnTo>
                      <a:pt x="252" y="31"/>
                    </a:lnTo>
                    <a:lnTo>
                      <a:pt x="263" y="32"/>
                    </a:lnTo>
                    <a:lnTo>
                      <a:pt x="274" y="33"/>
                    </a:lnTo>
                    <a:lnTo>
                      <a:pt x="286" y="34"/>
                    </a:lnTo>
                    <a:lnTo>
                      <a:pt x="297" y="36"/>
                    </a:lnTo>
                    <a:lnTo>
                      <a:pt x="317" y="42"/>
                    </a:lnTo>
                    <a:lnTo>
                      <a:pt x="338" y="49"/>
                    </a:lnTo>
                    <a:lnTo>
                      <a:pt x="357" y="58"/>
                    </a:lnTo>
                    <a:lnTo>
                      <a:pt x="376" y="69"/>
                    </a:lnTo>
                    <a:lnTo>
                      <a:pt x="392" y="82"/>
                    </a:lnTo>
                    <a:lnTo>
                      <a:pt x="408" y="96"/>
                    </a:lnTo>
                    <a:lnTo>
                      <a:pt x="422" y="112"/>
                    </a:lnTo>
                    <a:lnTo>
                      <a:pt x="435" y="128"/>
                    </a:lnTo>
                    <a:lnTo>
                      <a:pt x="446" y="147"/>
                    </a:lnTo>
                    <a:lnTo>
                      <a:pt x="456" y="166"/>
                    </a:lnTo>
                    <a:lnTo>
                      <a:pt x="462" y="186"/>
                    </a:lnTo>
                    <a:lnTo>
                      <a:pt x="468" y="207"/>
                    </a:lnTo>
                    <a:lnTo>
                      <a:pt x="470" y="219"/>
                    </a:lnTo>
                    <a:lnTo>
                      <a:pt x="472" y="230"/>
                    </a:lnTo>
                    <a:lnTo>
                      <a:pt x="472" y="240"/>
                    </a:lnTo>
                    <a:lnTo>
                      <a:pt x="473" y="252"/>
                    </a:lnTo>
                    <a:lnTo>
                      <a:pt x="472" y="263"/>
                    </a:lnTo>
                    <a:lnTo>
                      <a:pt x="472" y="274"/>
                    </a:lnTo>
                    <a:lnTo>
                      <a:pt x="470" y="286"/>
                    </a:lnTo>
                    <a:lnTo>
                      <a:pt x="468" y="297"/>
                    </a:lnTo>
                    <a:lnTo>
                      <a:pt x="462" y="317"/>
                    </a:lnTo>
                    <a:lnTo>
                      <a:pt x="456" y="338"/>
                    </a:lnTo>
                    <a:lnTo>
                      <a:pt x="446" y="357"/>
                    </a:lnTo>
                    <a:lnTo>
                      <a:pt x="435" y="375"/>
                    </a:lnTo>
                    <a:lnTo>
                      <a:pt x="422" y="392"/>
                    </a:lnTo>
                    <a:lnTo>
                      <a:pt x="408" y="408"/>
                    </a:lnTo>
                    <a:lnTo>
                      <a:pt x="392" y="422"/>
                    </a:lnTo>
                    <a:lnTo>
                      <a:pt x="376" y="435"/>
                    </a:lnTo>
                    <a:lnTo>
                      <a:pt x="357" y="446"/>
                    </a:lnTo>
                    <a:lnTo>
                      <a:pt x="338" y="455"/>
                    </a:lnTo>
                    <a:lnTo>
                      <a:pt x="317" y="463"/>
                    </a:lnTo>
                    <a:lnTo>
                      <a:pt x="297" y="468"/>
                    </a:lnTo>
                    <a:lnTo>
                      <a:pt x="286" y="469"/>
                    </a:lnTo>
                    <a:lnTo>
                      <a:pt x="274" y="472"/>
                    </a:lnTo>
                    <a:lnTo>
                      <a:pt x="263" y="473"/>
                    </a:lnTo>
                    <a:lnTo>
                      <a:pt x="252" y="473"/>
                    </a:lnTo>
                    <a:lnTo>
                      <a:pt x="252" y="473"/>
                    </a:lnTo>
                    <a:close/>
                    <a:moveTo>
                      <a:pt x="252" y="0"/>
                    </a:moveTo>
                    <a:lnTo>
                      <a:pt x="239" y="1"/>
                    </a:lnTo>
                    <a:lnTo>
                      <a:pt x="227" y="1"/>
                    </a:lnTo>
                    <a:lnTo>
                      <a:pt x="214" y="3"/>
                    </a:lnTo>
                    <a:lnTo>
                      <a:pt x="201" y="5"/>
                    </a:lnTo>
                    <a:lnTo>
                      <a:pt x="189" y="8"/>
                    </a:lnTo>
                    <a:lnTo>
                      <a:pt x="177" y="12"/>
                    </a:lnTo>
                    <a:lnTo>
                      <a:pt x="165" y="15"/>
                    </a:lnTo>
                    <a:lnTo>
                      <a:pt x="154" y="20"/>
                    </a:lnTo>
                    <a:lnTo>
                      <a:pt x="142" y="24"/>
                    </a:lnTo>
                    <a:lnTo>
                      <a:pt x="132" y="30"/>
                    </a:lnTo>
                    <a:lnTo>
                      <a:pt x="121" y="36"/>
                    </a:lnTo>
                    <a:lnTo>
                      <a:pt x="111" y="43"/>
                    </a:lnTo>
                    <a:lnTo>
                      <a:pt x="101" y="50"/>
                    </a:lnTo>
                    <a:lnTo>
                      <a:pt x="92" y="58"/>
                    </a:lnTo>
                    <a:lnTo>
                      <a:pt x="83" y="66"/>
                    </a:lnTo>
                    <a:lnTo>
                      <a:pt x="73" y="74"/>
                    </a:lnTo>
                    <a:lnTo>
                      <a:pt x="66" y="83"/>
                    </a:lnTo>
                    <a:lnTo>
                      <a:pt x="57" y="91"/>
                    </a:lnTo>
                    <a:lnTo>
                      <a:pt x="50" y="101"/>
                    </a:lnTo>
                    <a:lnTo>
                      <a:pt x="43" y="111"/>
                    </a:lnTo>
                    <a:lnTo>
                      <a:pt x="37" y="122"/>
                    </a:lnTo>
                    <a:lnTo>
                      <a:pt x="30" y="131"/>
                    </a:lnTo>
                    <a:lnTo>
                      <a:pt x="25" y="142"/>
                    </a:lnTo>
                    <a:lnTo>
                      <a:pt x="19" y="154"/>
                    </a:lnTo>
                    <a:lnTo>
                      <a:pt x="15" y="165"/>
                    </a:lnTo>
                    <a:lnTo>
                      <a:pt x="12" y="177"/>
                    </a:lnTo>
                    <a:lnTo>
                      <a:pt x="7" y="189"/>
                    </a:lnTo>
                    <a:lnTo>
                      <a:pt x="5" y="202"/>
                    </a:lnTo>
                    <a:lnTo>
                      <a:pt x="3" y="213"/>
                    </a:lnTo>
                    <a:lnTo>
                      <a:pt x="1" y="226"/>
                    </a:lnTo>
                    <a:lnTo>
                      <a:pt x="0" y="239"/>
                    </a:lnTo>
                    <a:lnTo>
                      <a:pt x="0" y="252"/>
                    </a:lnTo>
                    <a:lnTo>
                      <a:pt x="0" y="265"/>
                    </a:lnTo>
                    <a:lnTo>
                      <a:pt x="1" y="277"/>
                    </a:lnTo>
                    <a:lnTo>
                      <a:pt x="3" y="290"/>
                    </a:lnTo>
                    <a:lnTo>
                      <a:pt x="5" y="303"/>
                    </a:lnTo>
                    <a:lnTo>
                      <a:pt x="7" y="315"/>
                    </a:lnTo>
                    <a:lnTo>
                      <a:pt x="12" y="327"/>
                    </a:lnTo>
                    <a:lnTo>
                      <a:pt x="15" y="339"/>
                    </a:lnTo>
                    <a:lnTo>
                      <a:pt x="19" y="350"/>
                    </a:lnTo>
                    <a:lnTo>
                      <a:pt x="25" y="361"/>
                    </a:lnTo>
                    <a:lnTo>
                      <a:pt x="30" y="372"/>
                    </a:lnTo>
                    <a:lnTo>
                      <a:pt x="37" y="383"/>
                    </a:lnTo>
                    <a:lnTo>
                      <a:pt x="43" y="393"/>
                    </a:lnTo>
                    <a:lnTo>
                      <a:pt x="50" y="402"/>
                    </a:lnTo>
                    <a:lnTo>
                      <a:pt x="57" y="412"/>
                    </a:lnTo>
                    <a:lnTo>
                      <a:pt x="66" y="421"/>
                    </a:lnTo>
                    <a:lnTo>
                      <a:pt x="73" y="431"/>
                    </a:lnTo>
                    <a:lnTo>
                      <a:pt x="83" y="438"/>
                    </a:lnTo>
                    <a:lnTo>
                      <a:pt x="92" y="447"/>
                    </a:lnTo>
                    <a:lnTo>
                      <a:pt x="101" y="454"/>
                    </a:lnTo>
                    <a:lnTo>
                      <a:pt x="111" y="461"/>
                    </a:lnTo>
                    <a:lnTo>
                      <a:pt x="121" y="467"/>
                    </a:lnTo>
                    <a:lnTo>
                      <a:pt x="132" y="474"/>
                    </a:lnTo>
                    <a:lnTo>
                      <a:pt x="142" y="479"/>
                    </a:lnTo>
                    <a:lnTo>
                      <a:pt x="154" y="485"/>
                    </a:lnTo>
                    <a:lnTo>
                      <a:pt x="165" y="489"/>
                    </a:lnTo>
                    <a:lnTo>
                      <a:pt x="177" y="492"/>
                    </a:lnTo>
                    <a:lnTo>
                      <a:pt x="189" y="496"/>
                    </a:lnTo>
                    <a:lnTo>
                      <a:pt x="201" y="499"/>
                    </a:lnTo>
                    <a:lnTo>
                      <a:pt x="214" y="501"/>
                    </a:lnTo>
                    <a:lnTo>
                      <a:pt x="227" y="503"/>
                    </a:lnTo>
                    <a:lnTo>
                      <a:pt x="239" y="504"/>
                    </a:lnTo>
                    <a:lnTo>
                      <a:pt x="252" y="504"/>
                    </a:lnTo>
                    <a:lnTo>
                      <a:pt x="265" y="504"/>
                    </a:lnTo>
                    <a:lnTo>
                      <a:pt x="277" y="503"/>
                    </a:lnTo>
                    <a:lnTo>
                      <a:pt x="290" y="501"/>
                    </a:lnTo>
                    <a:lnTo>
                      <a:pt x="302" y="499"/>
                    </a:lnTo>
                    <a:lnTo>
                      <a:pt x="315" y="496"/>
                    </a:lnTo>
                    <a:lnTo>
                      <a:pt x="327" y="492"/>
                    </a:lnTo>
                    <a:lnTo>
                      <a:pt x="339" y="489"/>
                    </a:lnTo>
                    <a:lnTo>
                      <a:pt x="350" y="485"/>
                    </a:lnTo>
                    <a:lnTo>
                      <a:pt x="362" y="479"/>
                    </a:lnTo>
                    <a:lnTo>
                      <a:pt x="373" y="474"/>
                    </a:lnTo>
                    <a:lnTo>
                      <a:pt x="382" y="467"/>
                    </a:lnTo>
                    <a:lnTo>
                      <a:pt x="393" y="461"/>
                    </a:lnTo>
                    <a:lnTo>
                      <a:pt x="403" y="454"/>
                    </a:lnTo>
                    <a:lnTo>
                      <a:pt x="412" y="447"/>
                    </a:lnTo>
                    <a:lnTo>
                      <a:pt x="421" y="438"/>
                    </a:lnTo>
                    <a:lnTo>
                      <a:pt x="430" y="431"/>
                    </a:lnTo>
                    <a:lnTo>
                      <a:pt x="438" y="421"/>
                    </a:lnTo>
                    <a:lnTo>
                      <a:pt x="446" y="412"/>
                    </a:lnTo>
                    <a:lnTo>
                      <a:pt x="454" y="402"/>
                    </a:lnTo>
                    <a:lnTo>
                      <a:pt x="461" y="393"/>
                    </a:lnTo>
                    <a:lnTo>
                      <a:pt x="468" y="383"/>
                    </a:lnTo>
                    <a:lnTo>
                      <a:pt x="474" y="372"/>
                    </a:lnTo>
                    <a:lnTo>
                      <a:pt x="479" y="361"/>
                    </a:lnTo>
                    <a:lnTo>
                      <a:pt x="484" y="350"/>
                    </a:lnTo>
                    <a:lnTo>
                      <a:pt x="489" y="339"/>
                    </a:lnTo>
                    <a:lnTo>
                      <a:pt x="492" y="327"/>
                    </a:lnTo>
                    <a:lnTo>
                      <a:pt x="496" y="315"/>
                    </a:lnTo>
                    <a:lnTo>
                      <a:pt x="499" y="303"/>
                    </a:lnTo>
                    <a:lnTo>
                      <a:pt x="501" y="290"/>
                    </a:lnTo>
                    <a:lnTo>
                      <a:pt x="503" y="277"/>
                    </a:lnTo>
                    <a:lnTo>
                      <a:pt x="503" y="265"/>
                    </a:lnTo>
                    <a:lnTo>
                      <a:pt x="504" y="252"/>
                    </a:lnTo>
                    <a:lnTo>
                      <a:pt x="503" y="239"/>
                    </a:lnTo>
                    <a:lnTo>
                      <a:pt x="503" y="226"/>
                    </a:lnTo>
                    <a:lnTo>
                      <a:pt x="501" y="213"/>
                    </a:lnTo>
                    <a:lnTo>
                      <a:pt x="499" y="202"/>
                    </a:lnTo>
                    <a:lnTo>
                      <a:pt x="496" y="189"/>
                    </a:lnTo>
                    <a:lnTo>
                      <a:pt x="492" y="177"/>
                    </a:lnTo>
                    <a:lnTo>
                      <a:pt x="489" y="165"/>
                    </a:lnTo>
                    <a:lnTo>
                      <a:pt x="484" y="154"/>
                    </a:lnTo>
                    <a:lnTo>
                      <a:pt x="479" y="142"/>
                    </a:lnTo>
                    <a:lnTo>
                      <a:pt x="474" y="131"/>
                    </a:lnTo>
                    <a:lnTo>
                      <a:pt x="468" y="122"/>
                    </a:lnTo>
                    <a:lnTo>
                      <a:pt x="461" y="111"/>
                    </a:lnTo>
                    <a:lnTo>
                      <a:pt x="454" y="101"/>
                    </a:lnTo>
                    <a:lnTo>
                      <a:pt x="446" y="91"/>
                    </a:lnTo>
                    <a:lnTo>
                      <a:pt x="438" y="83"/>
                    </a:lnTo>
                    <a:lnTo>
                      <a:pt x="430" y="74"/>
                    </a:lnTo>
                    <a:lnTo>
                      <a:pt x="421" y="66"/>
                    </a:lnTo>
                    <a:lnTo>
                      <a:pt x="412" y="58"/>
                    </a:lnTo>
                    <a:lnTo>
                      <a:pt x="403" y="50"/>
                    </a:lnTo>
                    <a:lnTo>
                      <a:pt x="393" y="43"/>
                    </a:lnTo>
                    <a:lnTo>
                      <a:pt x="382" y="36"/>
                    </a:lnTo>
                    <a:lnTo>
                      <a:pt x="373" y="30"/>
                    </a:lnTo>
                    <a:lnTo>
                      <a:pt x="362" y="24"/>
                    </a:lnTo>
                    <a:lnTo>
                      <a:pt x="350" y="20"/>
                    </a:lnTo>
                    <a:lnTo>
                      <a:pt x="339" y="15"/>
                    </a:lnTo>
                    <a:lnTo>
                      <a:pt x="327" y="12"/>
                    </a:lnTo>
                    <a:lnTo>
                      <a:pt x="315" y="8"/>
                    </a:lnTo>
                    <a:lnTo>
                      <a:pt x="302" y="5"/>
                    </a:lnTo>
                    <a:lnTo>
                      <a:pt x="290" y="3"/>
                    </a:lnTo>
                    <a:lnTo>
                      <a:pt x="277" y="1"/>
                    </a:lnTo>
                    <a:lnTo>
                      <a:pt x="265" y="1"/>
                    </a:lnTo>
                    <a:lnTo>
                      <a:pt x="2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Freeform: Shape 48"/>
              <p:cNvSpPr>
                <a:spLocks/>
              </p:cNvSpPr>
              <p:nvPr/>
            </p:nvSpPr>
            <p:spPr bwMode="auto">
              <a:xfrm>
                <a:off x="4734718" y="2925365"/>
                <a:ext cx="114300" cy="114300"/>
              </a:xfrm>
              <a:custGeom>
                <a:avLst/>
                <a:gdLst>
                  <a:gd name="T0" fmla="*/ 122 w 288"/>
                  <a:gd name="T1" fmla="*/ 250 h 288"/>
                  <a:gd name="T2" fmla="*/ 93 w 288"/>
                  <a:gd name="T3" fmla="*/ 239 h 288"/>
                  <a:gd name="T4" fmla="*/ 68 w 288"/>
                  <a:gd name="T5" fmla="*/ 220 h 288"/>
                  <a:gd name="T6" fmla="*/ 50 w 288"/>
                  <a:gd name="T7" fmla="*/ 195 h 288"/>
                  <a:gd name="T8" fmla="*/ 38 w 288"/>
                  <a:gd name="T9" fmla="*/ 166 h 288"/>
                  <a:gd name="T10" fmla="*/ 37 w 288"/>
                  <a:gd name="T11" fmla="*/ 132 h 288"/>
                  <a:gd name="T12" fmla="*/ 44 w 288"/>
                  <a:gd name="T13" fmla="*/ 102 h 288"/>
                  <a:gd name="T14" fmla="*/ 60 w 288"/>
                  <a:gd name="T15" fmla="*/ 75 h 288"/>
                  <a:gd name="T16" fmla="*/ 84 w 288"/>
                  <a:gd name="T17" fmla="*/ 55 h 288"/>
                  <a:gd name="T18" fmla="*/ 112 w 288"/>
                  <a:gd name="T19" fmla="*/ 41 h 288"/>
                  <a:gd name="T20" fmla="*/ 144 w 288"/>
                  <a:gd name="T21" fmla="*/ 36 h 288"/>
                  <a:gd name="T22" fmla="*/ 176 w 288"/>
                  <a:gd name="T23" fmla="*/ 41 h 288"/>
                  <a:gd name="T24" fmla="*/ 204 w 288"/>
                  <a:gd name="T25" fmla="*/ 55 h 288"/>
                  <a:gd name="T26" fmla="*/ 228 w 288"/>
                  <a:gd name="T27" fmla="*/ 75 h 288"/>
                  <a:gd name="T28" fmla="*/ 244 w 288"/>
                  <a:gd name="T29" fmla="*/ 102 h 288"/>
                  <a:gd name="T30" fmla="*/ 252 w 288"/>
                  <a:gd name="T31" fmla="*/ 132 h 288"/>
                  <a:gd name="T32" fmla="*/ 249 w 288"/>
                  <a:gd name="T33" fmla="*/ 166 h 288"/>
                  <a:gd name="T34" fmla="*/ 239 w 288"/>
                  <a:gd name="T35" fmla="*/ 195 h 288"/>
                  <a:gd name="T36" fmla="*/ 220 w 288"/>
                  <a:gd name="T37" fmla="*/ 220 h 288"/>
                  <a:gd name="T38" fmla="*/ 195 w 288"/>
                  <a:gd name="T39" fmla="*/ 239 h 288"/>
                  <a:gd name="T40" fmla="*/ 166 w 288"/>
                  <a:gd name="T41" fmla="*/ 250 h 288"/>
                  <a:gd name="T42" fmla="*/ 144 w 288"/>
                  <a:gd name="T43" fmla="*/ 252 h 288"/>
                  <a:gd name="T44" fmla="*/ 115 w 288"/>
                  <a:gd name="T45" fmla="*/ 3 h 288"/>
                  <a:gd name="T46" fmla="*/ 76 w 288"/>
                  <a:gd name="T47" fmla="*/ 17 h 288"/>
                  <a:gd name="T48" fmla="*/ 42 w 288"/>
                  <a:gd name="T49" fmla="*/ 42 h 288"/>
                  <a:gd name="T50" fmla="*/ 17 w 288"/>
                  <a:gd name="T51" fmla="*/ 75 h 288"/>
                  <a:gd name="T52" fmla="*/ 3 w 288"/>
                  <a:gd name="T53" fmla="*/ 115 h 288"/>
                  <a:gd name="T54" fmla="*/ 1 w 288"/>
                  <a:gd name="T55" fmla="*/ 158 h 288"/>
                  <a:gd name="T56" fmla="*/ 12 w 288"/>
                  <a:gd name="T57" fmla="*/ 201 h 288"/>
                  <a:gd name="T58" fmla="*/ 33 w 288"/>
                  <a:gd name="T59" fmla="*/ 235 h 288"/>
                  <a:gd name="T60" fmla="*/ 64 w 288"/>
                  <a:gd name="T61" fmla="*/ 263 h 288"/>
                  <a:gd name="T62" fmla="*/ 101 w 288"/>
                  <a:gd name="T63" fmla="*/ 282 h 288"/>
                  <a:gd name="T64" fmla="*/ 144 w 288"/>
                  <a:gd name="T65" fmla="*/ 288 h 288"/>
                  <a:gd name="T66" fmla="*/ 187 w 288"/>
                  <a:gd name="T67" fmla="*/ 282 h 288"/>
                  <a:gd name="T68" fmla="*/ 225 w 288"/>
                  <a:gd name="T69" fmla="*/ 263 h 288"/>
                  <a:gd name="T70" fmla="*/ 255 w 288"/>
                  <a:gd name="T71" fmla="*/ 235 h 288"/>
                  <a:gd name="T72" fmla="*/ 276 w 288"/>
                  <a:gd name="T73" fmla="*/ 201 h 288"/>
                  <a:gd name="T74" fmla="*/ 287 w 288"/>
                  <a:gd name="T75" fmla="*/ 158 h 288"/>
                  <a:gd name="T76" fmla="*/ 285 w 288"/>
                  <a:gd name="T77" fmla="*/ 115 h 288"/>
                  <a:gd name="T78" fmla="*/ 271 w 288"/>
                  <a:gd name="T79" fmla="*/ 75 h 288"/>
                  <a:gd name="T80" fmla="*/ 246 w 288"/>
                  <a:gd name="T81" fmla="*/ 42 h 288"/>
                  <a:gd name="T82" fmla="*/ 213 w 288"/>
                  <a:gd name="T83" fmla="*/ 17 h 288"/>
                  <a:gd name="T84" fmla="*/ 173 w 288"/>
                  <a:gd name="T85" fmla="*/ 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288">
                    <a:moveTo>
                      <a:pt x="144" y="252"/>
                    </a:moveTo>
                    <a:lnTo>
                      <a:pt x="133" y="251"/>
                    </a:lnTo>
                    <a:lnTo>
                      <a:pt x="122" y="250"/>
                    </a:lnTo>
                    <a:lnTo>
                      <a:pt x="112" y="247"/>
                    </a:lnTo>
                    <a:lnTo>
                      <a:pt x="103" y="244"/>
                    </a:lnTo>
                    <a:lnTo>
                      <a:pt x="93" y="239"/>
                    </a:lnTo>
                    <a:lnTo>
                      <a:pt x="84" y="234"/>
                    </a:lnTo>
                    <a:lnTo>
                      <a:pt x="76" y="228"/>
                    </a:lnTo>
                    <a:lnTo>
                      <a:pt x="68" y="220"/>
                    </a:lnTo>
                    <a:lnTo>
                      <a:pt x="60" y="212"/>
                    </a:lnTo>
                    <a:lnTo>
                      <a:pt x="55" y="205"/>
                    </a:lnTo>
                    <a:lnTo>
                      <a:pt x="50" y="195"/>
                    </a:lnTo>
                    <a:lnTo>
                      <a:pt x="44" y="186"/>
                    </a:lnTo>
                    <a:lnTo>
                      <a:pt x="41" y="176"/>
                    </a:lnTo>
                    <a:lnTo>
                      <a:pt x="38" y="166"/>
                    </a:lnTo>
                    <a:lnTo>
                      <a:pt x="37" y="155"/>
                    </a:lnTo>
                    <a:lnTo>
                      <a:pt x="36" y="144"/>
                    </a:lnTo>
                    <a:lnTo>
                      <a:pt x="37" y="132"/>
                    </a:lnTo>
                    <a:lnTo>
                      <a:pt x="38" y="122"/>
                    </a:lnTo>
                    <a:lnTo>
                      <a:pt x="41" y="112"/>
                    </a:lnTo>
                    <a:lnTo>
                      <a:pt x="44" y="102"/>
                    </a:lnTo>
                    <a:lnTo>
                      <a:pt x="50" y="93"/>
                    </a:lnTo>
                    <a:lnTo>
                      <a:pt x="55" y="84"/>
                    </a:lnTo>
                    <a:lnTo>
                      <a:pt x="60" y="75"/>
                    </a:lnTo>
                    <a:lnTo>
                      <a:pt x="68" y="68"/>
                    </a:lnTo>
                    <a:lnTo>
                      <a:pt x="76" y="60"/>
                    </a:lnTo>
                    <a:lnTo>
                      <a:pt x="84" y="55"/>
                    </a:lnTo>
                    <a:lnTo>
                      <a:pt x="93" y="49"/>
                    </a:lnTo>
                    <a:lnTo>
                      <a:pt x="103" y="44"/>
                    </a:lnTo>
                    <a:lnTo>
                      <a:pt x="112" y="41"/>
                    </a:lnTo>
                    <a:lnTo>
                      <a:pt x="122" y="39"/>
                    </a:lnTo>
                    <a:lnTo>
                      <a:pt x="133" y="36"/>
                    </a:lnTo>
                    <a:lnTo>
                      <a:pt x="144" y="36"/>
                    </a:lnTo>
                    <a:lnTo>
                      <a:pt x="155" y="36"/>
                    </a:lnTo>
                    <a:lnTo>
                      <a:pt x="166" y="39"/>
                    </a:lnTo>
                    <a:lnTo>
                      <a:pt x="176" y="41"/>
                    </a:lnTo>
                    <a:lnTo>
                      <a:pt x="186" y="44"/>
                    </a:lnTo>
                    <a:lnTo>
                      <a:pt x="195" y="49"/>
                    </a:lnTo>
                    <a:lnTo>
                      <a:pt x="204" y="55"/>
                    </a:lnTo>
                    <a:lnTo>
                      <a:pt x="213" y="60"/>
                    </a:lnTo>
                    <a:lnTo>
                      <a:pt x="220" y="68"/>
                    </a:lnTo>
                    <a:lnTo>
                      <a:pt x="228" y="75"/>
                    </a:lnTo>
                    <a:lnTo>
                      <a:pt x="233" y="84"/>
                    </a:lnTo>
                    <a:lnTo>
                      <a:pt x="239" y="93"/>
                    </a:lnTo>
                    <a:lnTo>
                      <a:pt x="244" y="102"/>
                    </a:lnTo>
                    <a:lnTo>
                      <a:pt x="247" y="112"/>
                    </a:lnTo>
                    <a:lnTo>
                      <a:pt x="249" y="122"/>
                    </a:lnTo>
                    <a:lnTo>
                      <a:pt x="252" y="132"/>
                    </a:lnTo>
                    <a:lnTo>
                      <a:pt x="252" y="144"/>
                    </a:lnTo>
                    <a:lnTo>
                      <a:pt x="252" y="155"/>
                    </a:lnTo>
                    <a:lnTo>
                      <a:pt x="249" y="166"/>
                    </a:lnTo>
                    <a:lnTo>
                      <a:pt x="247" y="176"/>
                    </a:lnTo>
                    <a:lnTo>
                      <a:pt x="244" y="186"/>
                    </a:lnTo>
                    <a:lnTo>
                      <a:pt x="239" y="195"/>
                    </a:lnTo>
                    <a:lnTo>
                      <a:pt x="233" y="205"/>
                    </a:lnTo>
                    <a:lnTo>
                      <a:pt x="228" y="212"/>
                    </a:lnTo>
                    <a:lnTo>
                      <a:pt x="220" y="220"/>
                    </a:lnTo>
                    <a:lnTo>
                      <a:pt x="213" y="228"/>
                    </a:lnTo>
                    <a:lnTo>
                      <a:pt x="204" y="234"/>
                    </a:lnTo>
                    <a:lnTo>
                      <a:pt x="195" y="239"/>
                    </a:lnTo>
                    <a:lnTo>
                      <a:pt x="186" y="244"/>
                    </a:lnTo>
                    <a:lnTo>
                      <a:pt x="176" y="247"/>
                    </a:lnTo>
                    <a:lnTo>
                      <a:pt x="166" y="250"/>
                    </a:lnTo>
                    <a:lnTo>
                      <a:pt x="155" y="251"/>
                    </a:lnTo>
                    <a:lnTo>
                      <a:pt x="144" y="252"/>
                    </a:lnTo>
                    <a:lnTo>
                      <a:pt x="144" y="252"/>
                    </a:lnTo>
                    <a:close/>
                    <a:moveTo>
                      <a:pt x="144" y="0"/>
                    </a:moveTo>
                    <a:lnTo>
                      <a:pt x="130" y="1"/>
                    </a:lnTo>
                    <a:lnTo>
                      <a:pt x="115" y="3"/>
                    </a:lnTo>
                    <a:lnTo>
                      <a:pt x="101" y="6"/>
                    </a:lnTo>
                    <a:lnTo>
                      <a:pt x="88" y="12"/>
                    </a:lnTo>
                    <a:lnTo>
                      <a:pt x="76" y="17"/>
                    </a:lnTo>
                    <a:lnTo>
                      <a:pt x="64" y="24"/>
                    </a:lnTo>
                    <a:lnTo>
                      <a:pt x="53" y="33"/>
                    </a:lnTo>
                    <a:lnTo>
                      <a:pt x="42" y="42"/>
                    </a:lnTo>
                    <a:lnTo>
                      <a:pt x="33" y="53"/>
                    </a:lnTo>
                    <a:lnTo>
                      <a:pt x="25" y="63"/>
                    </a:lnTo>
                    <a:lnTo>
                      <a:pt x="17" y="75"/>
                    </a:lnTo>
                    <a:lnTo>
                      <a:pt x="12" y="88"/>
                    </a:lnTo>
                    <a:lnTo>
                      <a:pt x="6" y="101"/>
                    </a:lnTo>
                    <a:lnTo>
                      <a:pt x="3" y="115"/>
                    </a:lnTo>
                    <a:lnTo>
                      <a:pt x="1" y="129"/>
                    </a:lnTo>
                    <a:lnTo>
                      <a:pt x="0" y="144"/>
                    </a:lnTo>
                    <a:lnTo>
                      <a:pt x="1" y="158"/>
                    </a:lnTo>
                    <a:lnTo>
                      <a:pt x="3" y="174"/>
                    </a:lnTo>
                    <a:lnTo>
                      <a:pt x="6" y="186"/>
                    </a:lnTo>
                    <a:lnTo>
                      <a:pt x="12" y="201"/>
                    </a:lnTo>
                    <a:lnTo>
                      <a:pt x="17" y="212"/>
                    </a:lnTo>
                    <a:lnTo>
                      <a:pt x="25" y="224"/>
                    </a:lnTo>
                    <a:lnTo>
                      <a:pt x="33" y="235"/>
                    </a:lnTo>
                    <a:lnTo>
                      <a:pt x="42" y="246"/>
                    </a:lnTo>
                    <a:lnTo>
                      <a:pt x="53" y="256"/>
                    </a:lnTo>
                    <a:lnTo>
                      <a:pt x="64" y="263"/>
                    </a:lnTo>
                    <a:lnTo>
                      <a:pt x="76" y="271"/>
                    </a:lnTo>
                    <a:lnTo>
                      <a:pt x="88" y="276"/>
                    </a:lnTo>
                    <a:lnTo>
                      <a:pt x="101" y="282"/>
                    </a:lnTo>
                    <a:lnTo>
                      <a:pt x="115" y="285"/>
                    </a:lnTo>
                    <a:lnTo>
                      <a:pt x="130" y="287"/>
                    </a:lnTo>
                    <a:lnTo>
                      <a:pt x="144" y="288"/>
                    </a:lnTo>
                    <a:lnTo>
                      <a:pt x="159" y="287"/>
                    </a:lnTo>
                    <a:lnTo>
                      <a:pt x="173" y="285"/>
                    </a:lnTo>
                    <a:lnTo>
                      <a:pt x="187" y="282"/>
                    </a:lnTo>
                    <a:lnTo>
                      <a:pt x="200" y="276"/>
                    </a:lnTo>
                    <a:lnTo>
                      <a:pt x="213" y="271"/>
                    </a:lnTo>
                    <a:lnTo>
                      <a:pt x="225" y="263"/>
                    </a:lnTo>
                    <a:lnTo>
                      <a:pt x="235" y="256"/>
                    </a:lnTo>
                    <a:lnTo>
                      <a:pt x="246" y="246"/>
                    </a:lnTo>
                    <a:lnTo>
                      <a:pt x="255" y="235"/>
                    </a:lnTo>
                    <a:lnTo>
                      <a:pt x="263" y="224"/>
                    </a:lnTo>
                    <a:lnTo>
                      <a:pt x="271" y="212"/>
                    </a:lnTo>
                    <a:lnTo>
                      <a:pt x="276" y="201"/>
                    </a:lnTo>
                    <a:lnTo>
                      <a:pt x="282" y="186"/>
                    </a:lnTo>
                    <a:lnTo>
                      <a:pt x="285" y="174"/>
                    </a:lnTo>
                    <a:lnTo>
                      <a:pt x="287" y="158"/>
                    </a:lnTo>
                    <a:lnTo>
                      <a:pt x="288" y="144"/>
                    </a:lnTo>
                    <a:lnTo>
                      <a:pt x="287" y="129"/>
                    </a:lnTo>
                    <a:lnTo>
                      <a:pt x="285" y="115"/>
                    </a:lnTo>
                    <a:lnTo>
                      <a:pt x="282" y="101"/>
                    </a:lnTo>
                    <a:lnTo>
                      <a:pt x="276" y="88"/>
                    </a:lnTo>
                    <a:lnTo>
                      <a:pt x="271" y="75"/>
                    </a:lnTo>
                    <a:lnTo>
                      <a:pt x="263" y="63"/>
                    </a:lnTo>
                    <a:lnTo>
                      <a:pt x="255" y="53"/>
                    </a:lnTo>
                    <a:lnTo>
                      <a:pt x="246" y="42"/>
                    </a:lnTo>
                    <a:lnTo>
                      <a:pt x="235" y="33"/>
                    </a:lnTo>
                    <a:lnTo>
                      <a:pt x="225" y="24"/>
                    </a:lnTo>
                    <a:lnTo>
                      <a:pt x="213" y="17"/>
                    </a:lnTo>
                    <a:lnTo>
                      <a:pt x="200" y="12"/>
                    </a:lnTo>
                    <a:lnTo>
                      <a:pt x="187" y="6"/>
                    </a:lnTo>
                    <a:lnTo>
                      <a:pt x="173" y="3"/>
                    </a:lnTo>
                    <a:lnTo>
                      <a:pt x="159" y="1"/>
                    </a:lnTo>
                    <a:lnTo>
                      <a:pt x="1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0" name="Freeform: Shape 49"/>
            <p:cNvSpPr>
              <a:spLocks/>
            </p:cNvSpPr>
            <p:nvPr/>
          </p:nvSpPr>
          <p:spPr bwMode="auto">
            <a:xfrm>
              <a:off x="7413503" y="2504756"/>
              <a:ext cx="235262" cy="235262"/>
            </a:xfrm>
            <a:custGeom>
              <a:avLst/>
              <a:gdLst>
                <a:gd name="T0" fmla="*/ 824 w 1152"/>
                <a:gd name="T1" fmla="*/ 897 h 1153"/>
                <a:gd name="T2" fmla="*/ 743 w 1152"/>
                <a:gd name="T3" fmla="*/ 712 h 1153"/>
                <a:gd name="T4" fmla="*/ 920 w 1152"/>
                <a:gd name="T5" fmla="*/ 644 h 1153"/>
                <a:gd name="T6" fmla="*/ 972 w 1152"/>
                <a:gd name="T7" fmla="*/ 505 h 1153"/>
                <a:gd name="T8" fmla="*/ 920 w 1152"/>
                <a:gd name="T9" fmla="*/ 365 h 1153"/>
                <a:gd name="T10" fmla="*/ 743 w 1152"/>
                <a:gd name="T11" fmla="*/ 297 h 1153"/>
                <a:gd name="T12" fmla="*/ 824 w 1152"/>
                <a:gd name="T13" fmla="*/ 114 h 1153"/>
                <a:gd name="T14" fmla="*/ 909 w 1152"/>
                <a:gd name="T15" fmla="*/ 74 h 1153"/>
                <a:gd name="T16" fmla="*/ 986 w 1152"/>
                <a:gd name="T17" fmla="*/ 124 h 1153"/>
                <a:gd name="T18" fmla="*/ 1058 w 1152"/>
                <a:gd name="T19" fmla="*/ 298 h 1153"/>
                <a:gd name="T20" fmla="*/ 1066 w 1152"/>
                <a:gd name="T21" fmla="*/ 673 h 1153"/>
                <a:gd name="T22" fmla="*/ 993 w 1152"/>
                <a:gd name="T23" fmla="*/ 874 h 1153"/>
                <a:gd name="T24" fmla="*/ 919 w 1152"/>
                <a:gd name="T25" fmla="*/ 934 h 1153"/>
                <a:gd name="T26" fmla="*/ 447 w 1152"/>
                <a:gd name="T27" fmla="*/ 608 h 1153"/>
                <a:gd name="T28" fmla="*/ 401 w 1152"/>
                <a:gd name="T29" fmla="*/ 547 h 1153"/>
                <a:gd name="T30" fmla="*/ 405 w 1152"/>
                <a:gd name="T31" fmla="*/ 453 h 1153"/>
                <a:gd name="T32" fmla="*/ 453 w 1152"/>
                <a:gd name="T33" fmla="*/ 399 h 1153"/>
                <a:gd name="T34" fmla="*/ 550 w 1152"/>
                <a:gd name="T35" fmla="*/ 386 h 1153"/>
                <a:gd name="T36" fmla="*/ 654 w 1152"/>
                <a:gd name="T37" fmla="*/ 390 h 1153"/>
                <a:gd name="T38" fmla="*/ 652 w 1152"/>
                <a:gd name="T39" fmla="*/ 596 h 1153"/>
                <a:gd name="T40" fmla="*/ 562 w 1152"/>
                <a:gd name="T41" fmla="*/ 628 h 1153"/>
                <a:gd name="T42" fmla="*/ 288 w 1152"/>
                <a:gd name="T43" fmla="*/ 1080 h 1153"/>
                <a:gd name="T44" fmla="*/ 269 w 1152"/>
                <a:gd name="T45" fmla="*/ 685 h 1153"/>
                <a:gd name="T46" fmla="*/ 397 w 1152"/>
                <a:gd name="T47" fmla="*/ 985 h 1153"/>
                <a:gd name="T48" fmla="*/ 72 w 1152"/>
                <a:gd name="T49" fmla="*/ 505 h 1153"/>
                <a:gd name="T50" fmla="*/ 98 w 1152"/>
                <a:gd name="T51" fmla="*/ 421 h 1153"/>
                <a:gd name="T52" fmla="*/ 388 w 1152"/>
                <a:gd name="T53" fmla="*/ 407 h 1153"/>
                <a:gd name="T54" fmla="*/ 362 w 1152"/>
                <a:gd name="T55" fmla="*/ 536 h 1153"/>
                <a:gd name="T56" fmla="*/ 129 w 1152"/>
                <a:gd name="T57" fmla="*/ 610 h 1153"/>
                <a:gd name="T58" fmla="*/ 81 w 1152"/>
                <a:gd name="T59" fmla="*/ 556 h 1153"/>
                <a:gd name="T60" fmla="*/ 721 w 1152"/>
                <a:gd name="T61" fmla="*/ 450 h 1153"/>
                <a:gd name="T62" fmla="*/ 868 w 1152"/>
                <a:gd name="T63" fmla="*/ 415 h 1153"/>
                <a:gd name="T64" fmla="*/ 899 w 1152"/>
                <a:gd name="T65" fmla="*/ 494 h 1153"/>
                <a:gd name="T66" fmla="*/ 879 w 1152"/>
                <a:gd name="T67" fmla="*/ 581 h 1153"/>
                <a:gd name="T68" fmla="*/ 725 w 1152"/>
                <a:gd name="T69" fmla="*/ 613 h 1153"/>
                <a:gd name="T70" fmla="*/ 860 w 1152"/>
                <a:gd name="T71" fmla="*/ 6 h 1153"/>
                <a:gd name="T72" fmla="*/ 761 w 1152"/>
                <a:gd name="T73" fmla="*/ 77 h 1153"/>
                <a:gd name="T74" fmla="*/ 675 w 1152"/>
                <a:gd name="T75" fmla="*/ 210 h 1153"/>
                <a:gd name="T76" fmla="*/ 531 w 1152"/>
                <a:gd name="T77" fmla="*/ 317 h 1153"/>
                <a:gd name="T78" fmla="*/ 101 w 1152"/>
                <a:gd name="T79" fmla="*/ 333 h 1153"/>
                <a:gd name="T80" fmla="*/ 11 w 1152"/>
                <a:gd name="T81" fmla="*/ 434 h 1153"/>
                <a:gd name="T82" fmla="*/ 17 w 1152"/>
                <a:gd name="T83" fmla="*/ 591 h 1153"/>
                <a:gd name="T84" fmla="*/ 114 w 1152"/>
                <a:gd name="T85" fmla="*/ 681 h 1153"/>
                <a:gd name="T86" fmla="*/ 190 w 1152"/>
                <a:gd name="T87" fmla="*/ 701 h 1153"/>
                <a:gd name="T88" fmla="*/ 216 w 1152"/>
                <a:gd name="T89" fmla="*/ 756 h 1153"/>
                <a:gd name="T90" fmla="*/ 237 w 1152"/>
                <a:gd name="T91" fmla="*/ 1132 h 1153"/>
                <a:gd name="T92" fmla="*/ 432 w 1152"/>
                <a:gd name="T93" fmla="*/ 1153 h 1153"/>
                <a:gd name="T94" fmla="*/ 488 w 1152"/>
                <a:gd name="T95" fmla="*/ 1127 h 1153"/>
                <a:gd name="T96" fmla="*/ 503 w 1152"/>
                <a:gd name="T97" fmla="*/ 1038 h 1153"/>
                <a:gd name="T98" fmla="*/ 469 w 1152"/>
                <a:gd name="T99" fmla="*/ 980 h 1153"/>
                <a:gd name="T100" fmla="*/ 475 w 1152"/>
                <a:gd name="T101" fmla="*/ 701 h 1153"/>
                <a:gd name="T102" fmla="*/ 513 w 1152"/>
                <a:gd name="T103" fmla="*/ 689 h 1153"/>
                <a:gd name="T104" fmla="*/ 652 w 1152"/>
                <a:gd name="T105" fmla="*/ 774 h 1153"/>
                <a:gd name="T106" fmla="*/ 743 w 1152"/>
                <a:gd name="T107" fmla="*/ 909 h 1153"/>
                <a:gd name="T108" fmla="*/ 836 w 1152"/>
                <a:gd name="T109" fmla="*/ 995 h 1153"/>
                <a:gd name="T110" fmla="*/ 959 w 1152"/>
                <a:gd name="T111" fmla="*/ 997 h 1153"/>
                <a:gd name="T112" fmla="*/ 1062 w 1152"/>
                <a:gd name="T113" fmla="*/ 900 h 1153"/>
                <a:gd name="T114" fmla="*/ 1127 w 1152"/>
                <a:gd name="T115" fmla="*/ 733 h 1153"/>
                <a:gd name="T116" fmla="*/ 1143 w 1152"/>
                <a:gd name="T117" fmla="*/ 365 h 1153"/>
                <a:gd name="T118" fmla="*/ 1088 w 1152"/>
                <a:gd name="T119" fmla="*/ 159 h 1153"/>
                <a:gd name="T120" fmla="*/ 998 w 1152"/>
                <a:gd name="T121" fmla="*/ 35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2" h="1153">
                  <a:moveTo>
                    <a:pt x="900" y="937"/>
                  </a:moveTo>
                  <a:lnTo>
                    <a:pt x="893" y="937"/>
                  </a:lnTo>
                  <a:lnTo>
                    <a:pt x="886" y="936"/>
                  </a:lnTo>
                  <a:lnTo>
                    <a:pt x="880" y="934"/>
                  </a:lnTo>
                  <a:lnTo>
                    <a:pt x="873" y="932"/>
                  </a:lnTo>
                  <a:lnTo>
                    <a:pt x="860" y="926"/>
                  </a:lnTo>
                  <a:lnTo>
                    <a:pt x="847" y="918"/>
                  </a:lnTo>
                  <a:lnTo>
                    <a:pt x="836" y="909"/>
                  </a:lnTo>
                  <a:lnTo>
                    <a:pt x="824" y="897"/>
                  </a:lnTo>
                  <a:lnTo>
                    <a:pt x="813" y="883"/>
                  </a:lnTo>
                  <a:lnTo>
                    <a:pt x="802" y="866"/>
                  </a:lnTo>
                  <a:lnTo>
                    <a:pt x="791" y="849"/>
                  </a:lnTo>
                  <a:lnTo>
                    <a:pt x="782" y="830"/>
                  </a:lnTo>
                  <a:lnTo>
                    <a:pt x="773" y="809"/>
                  </a:lnTo>
                  <a:lnTo>
                    <a:pt x="764" y="787"/>
                  </a:lnTo>
                  <a:lnTo>
                    <a:pt x="756" y="763"/>
                  </a:lnTo>
                  <a:lnTo>
                    <a:pt x="749" y="738"/>
                  </a:lnTo>
                  <a:lnTo>
                    <a:pt x="743" y="712"/>
                  </a:lnTo>
                  <a:lnTo>
                    <a:pt x="736" y="685"/>
                  </a:lnTo>
                  <a:lnTo>
                    <a:pt x="828" y="685"/>
                  </a:lnTo>
                  <a:lnTo>
                    <a:pt x="843" y="684"/>
                  </a:lnTo>
                  <a:lnTo>
                    <a:pt x="857" y="681"/>
                  </a:lnTo>
                  <a:lnTo>
                    <a:pt x="871" y="676"/>
                  </a:lnTo>
                  <a:lnTo>
                    <a:pt x="884" y="671"/>
                  </a:lnTo>
                  <a:lnTo>
                    <a:pt x="897" y="663"/>
                  </a:lnTo>
                  <a:lnTo>
                    <a:pt x="909" y="655"/>
                  </a:lnTo>
                  <a:lnTo>
                    <a:pt x="920" y="644"/>
                  </a:lnTo>
                  <a:lnTo>
                    <a:pt x="931" y="633"/>
                  </a:lnTo>
                  <a:lnTo>
                    <a:pt x="939" y="620"/>
                  </a:lnTo>
                  <a:lnTo>
                    <a:pt x="948" y="606"/>
                  </a:lnTo>
                  <a:lnTo>
                    <a:pt x="954" y="591"/>
                  </a:lnTo>
                  <a:lnTo>
                    <a:pt x="961" y="576"/>
                  </a:lnTo>
                  <a:lnTo>
                    <a:pt x="965" y="559"/>
                  </a:lnTo>
                  <a:lnTo>
                    <a:pt x="969" y="541"/>
                  </a:lnTo>
                  <a:lnTo>
                    <a:pt x="972" y="523"/>
                  </a:lnTo>
                  <a:lnTo>
                    <a:pt x="972" y="505"/>
                  </a:lnTo>
                  <a:lnTo>
                    <a:pt x="972" y="486"/>
                  </a:lnTo>
                  <a:lnTo>
                    <a:pt x="969" y="468"/>
                  </a:lnTo>
                  <a:lnTo>
                    <a:pt x="965" y="451"/>
                  </a:lnTo>
                  <a:lnTo>
                    <a:pt x="961" y="434"/>
                  </a:lnTo>
                  <a:lnTo>
                    <a:pt x="954" y="418"/>
                  </a:lnTo>
                  <a:lnTo>
                    <a:pt x="948" y="403"/>
                  </a:lnTo>
                  <a:lnTo>
                    <a:pt x="939" y="390"/>
                  </a:lnTo>
                  <a:lnTo>
                    <a:pt x="931" y="377"/>
                  </a:lnTo>
                  <a:lnTo>
                    <a:pt x="920" y="365"/>
                  </a:lnTo>
                  <a:lnTo>
                    <a:pt x="909" y="356"/>
                  </a:lnTo>
                  <a:lnTo>
                    <a:pt x="897" y="346"/>
                  </a:lnTo>
                  <a:lnTo>
                    <a:pt x="884" y="338"/>
                  </a:lnTo>
                  <a:lnTo>
                    <a:pt x="871" y="333"/>
                  </a:lnTo>
                  <a:lnTo>
                    <a:pt x="857" y="329"/>
                  </a:lnTo>
                  <a:lnTo>
                    <a:pt x="843" y="325"/>
                  </a:lnTo>
                  <a:lnTo>
                    <a:pt x="828" y="324"/>
                  </a:lnTo>
                  <a:lnTo>
                    <a:pt x="736" y="324"/>
                  </a:lnTo>
                  <a:lnTo>
                    <a:pt x="743" y="297"/>
                  </a:lnTo>
                  <a:lnTo>
                    <a:pt x="749" y="271"/>
                  </a:lnTo>
                  <a:lnTo>
                    <a:pt x="756" y="247"/>
                  </a:lnTo>
                  <a:lnTo>
                    <a:pt x="764" y="223"/>
                  </a:lnTo>
                  <a:lnTo>
                    <a:pt x="773" y="200"/>
                  </a:lnTo>
                  <a:lnTo>
                    <a:pt x="782" y="180"/>
                  </a:lnTo>
                  <a:lnTo>
                    <a:pt x="791" y="160"/>
                  </a:lnTo>
                  <a:lnTo>
                    <a:pt x="802" y="143"/>
                  </a:lnTo>
                  <a:lnTo>
                    <a:pt x="813" y="128"/>
                  </a:lnTo>
                  <a:lnTo>
                    <a:pt x="824" y="114"/>
                  </a:lnTo>
                  <a:lnTo>
                    <a:pt x="836" y="102"/>
                  </a:lnTo>
                  <a:lnTo>
                    <a:pt x="847" y="91"/>
                  </a:lnTo>
                  <a:lnTo>
                    <a:pt x="860" y="83"/>
                  </a:lnTo>
                  <a:lnTo>
                    <a:pt x="873" y="78"/>
                  </a:lnTo>
                  <a:lnTo>
                    <a:pt x="880" y="76"/>
                  </a:lnTo>
                  <a:lnTo>
                    <a:pt x="886" y="74"/>
                  </a:lnTo>
                  <a:lnTo>
                    <a:pt x="893" y="73"/>
                  </a:lnTo>
                  <a:lnTo>
                    <a:pt x="900" y="73"/>
                  </a:lnTo>
                  <a:lnTo>
                    <a:pt x="909" y="74"/>
                  </a:lnTo>
                  <a:lnTo>
                    <a:pt x="919" y="75"/>
                  </a:lnTo>
                  <a:lnTo>
                    <a:pt x="927" y="78"/>
                  </a:lnTo>
                  <a:lnTo>
                    <a:pt x="936" y="81"/>
                  </a:lnTo>
                  <a:lnTo>
                    <a:pt x="945" y="87"/>
                  </a:lnTo>
                  <a:lnTo>
                    <a:pt x="953" y="92"/>
                  </a:lnTo>
                  <a:lnTo>
                    <a:pt x="962" y="99"/>
                  </a:lnTo>
                  <a:lnTo>
                    <a:pt x="971" y="107"/>
                  </a:lnTo>
                  <a:lnTo>
                    <a:pt x="978" y="116"/>
                  </a:lnTo>
                  <a:lnTo>
                    <a:pt x="986" y="124"/>
                  </a:lnTo>
                  <a:lnTo>
                    <a:pt x="993" y="135"/>
                  </a:lnTo>
                  <a:lnTo>
                    <a:pt x="1001" y="146"/>
                  </a:lnTo>
                  <a:lnTo>
                    <a:pt x="1007" y="159"/>
                  </a:lnTo>
                  <a:lnTo>
                    <a:pt x="1015" y="171"/>
                  </a:lnTo>
                  <a:lnTo>
                    <a:pt x="1021" y="185"/>
                  </a:lnTo>
                  <a:lnTo>
                    <a:pt x="1028" y="199"/>
                  </a:lnTo>
                  <a:lnTo>
                    <a:pt x="1039" y="230"/>
                  </a:lnTo>
                  <a:lnTo>
                    <a:pt x="1049" y="264"/>
                  </a:lnTo>
                  <a:lnTo>
                    <a:pt x="1058" y="298"/>
                  </a:lnTo>
                  <a:lnTo>
                    <a:pt x="1066" y="336"/>
                  </a:lnTo>
                  <a:lnTo>
                    <a:pt x="1072" y="376"/>
                  </a:lnTo>
                  <a:lnTo>
                    <a:pt x="1076" y="418"/>
                  </a:lnTo>
                  <a:lnTo>
                    <a:pt x="1079" y="460"/>
                  </a:lnTo>
                  <a:lnTo>
                    <a:pt x="1080" y="505"/>
                  </a:lnTo>
                  <a:lnTo>
                    <a:pt x="1079" y="549"/>
                  </a:lnTo>
                  <a:lnTo>
                    <a:pt x="1076" y="592"/>
                  </a:lnTo>
                  <a:lnTo>
                    <a:pt x="1072" y="633"/>
                  </a:lnTo>
                  <a:lnTo>
                    <a:pt x="1066" y="673"/>
                  </a:lnTo>
                  <a:lnTo>
                    <a:pt x="1058" y="711"/>
                  </a:lnTo>
                  <a:lnTo>
                    <a:pt x="1049" y="747"/>
                  </a:lnTo>
                  <a:lnTo>
                    <a:pt x="1039" y="780"/>
                  </a:lnTo>
                  <a:lnTo>
                    <a:pt x="1028" y="810"/>
                  </a:lnTo>
                  <a:lnTo>
                    <a:pt x="1021" y="824"/>
                  </a:lnTo>
                  <a:lnTo>
                    <a:pt x="1015" y="838"/>
                  </a:lnTo>
                  <a:lnTo>
                    <a:pt x="1007" y="851"/>
                  </a:lnTo>
                  <a:lnTo>
                    <a:pt x="1001" y="863"/>
                  </a:lnTo>
                  <a:lnTo>
                    <a:pt x="993" y="874"/>
                  </a:lnTo>
                  <a:lnTo>
                    <a:pt x="986" y="885"/>
                  </a:lnTo>
                  <a:lnTo>
                    <a:pt x="978" y="895"/>
                  </a:lnTo>
                  <a:lnTo>
                    <a:pt x="971" y="903"/>
                  </a:lnTo>
                  <a:lnTo>
                    <a:pt x="962" y="911"/>
                  </a:lnTo>
                  <a:lnTo>
                    <a:pt x="953" y="917"/>
                  </a:lnTo>
                  <a:lnTo>
                    <a:pt x="945" y="924"/>
                  </a:lnTo>
                  <a:lnTo>
                    <a:pt x="936" y="928"/>
                  </a:lnTo>
                  <a:lnTo>
                    <a:pt x="927" y="932"/>
                  </a:lnTo>
                  <a:lnTo>
                    <a:pt x="919" y="934"/>
                  </a:lnTo>
                  <a:lnTo>
                    <a:pt x="909" y="937"/>
                  </a:lnTo>
                  <a:lnTo>
                    <a:pt x="900" y="937"/>
                  </a:lnTo>
                  <a:lnTo>
                    <a:pt x="900" y="937"/>
                  </a:lnTo>
                  <a:close/>
                  <a:moveTo>
                    <a:pt x="476" y="614"/>
                  </a:moveTo>
                  <a:lnTo>
                    <a:pt x="468" y="614"/>
                  </a:lnTo>
                  <a:lnTo>
                    <a:pt x="468" y="613"/>
                  </a:lnTo>
                  <a:lnTo>
                    <a:pt x="461" y="613"/>
                  </a:lnTo>
                  <a:lnTo>
                    <a:pt x="453" y="610"/>
                  </a:lnTo>
                  <a:lnTo>
                    <a:pt x="447" y="608"/>
                  </a:lnTo>
                  <a:lnTo>
                    <a:pt x="440" y="604"/>
                  </a:lnTo>
                  <a:lnTo>
                    <a:pt x="434" y="600"/>
                  </a:lnTo>
                  <a:lnTo>
                    <a:pt x="427" y="594"/>
                  </a:lnTo>
                  <a:lnTo>
                    <a:pt x="422" y="588"/>
                  </a:lnTo>
                  <a:lnTo>
                    <a:pt x="418" y="581"/>
                  </a:lnTo>
                  <a:lnTo>
                    <a:pt x="412" y="574"/>
                  </a:lnTo>
                  <a:lnTo>
                    <a:pt x="408" y="565"/>
                  </a:lnTo>
                  <a:lnTo>
                    <a:pt x="405" y="556"/>
                  </a:lnTo>
                  <a:lnTo>
                    <a:pt x="401" y="547"/>
                  </a:lnTo>
                  <a:lnTo>
                    <a:pt x="399" y="537"/>
                  </a:lnTo>
                  <a:lnTo>
                    <a:pt x="397" y="526"/>
                  </a:lnTo>
                  <a:lnTo>
                    <a:pt x="396" y="515"/>
                  </a:lnTo>
                  <a:lnTo>
                    <a:pt x="396" y="505"/>
                  </a:lnTo>
                  <a:lnTo>
                    <a:pt x="396" y="494"/>
                  </a:lnTo>
                  <a:lnTo>
                    <a:pt x="397" y="483"/>
                  </a:lnTo>
                  <a:lnTo>
                    <a:pt x="399" y="472"/>
                  </a:lnTo>
                  <a:lnTo>
                    <a:pt x="401" y="463"/>
                  </a:lnTo>
                  <a:lnTo>
                    <a:pt x="405" y="453"/>
                  </a:lnTo>
                  <a:lnTo>
                    <a:pt x="408" y="444"/>
                  </a:lnTo>
                  <a:lnTo>
                    <a:pt x="412" y="437"/>
                  </a:lnTo>
                  <a:lnTo>
                    <a:pt x="418" y="428"/>
                  </a:lnTo>
                  <a:lnTo>
                    <a:pt x="422" y="421"/>
                  </a:lnTo>
                  <a:lnTo>
                    <a:pt x="427" y="415"/>
                  </a:lnTo>
                  <a:lnTo>
                    <a:pt x="434" y="410"/>
                  </a:lnTo>
                  <a:lnTo>
                    <a:pt x="440" y="405"/>
                  </a:lnTo>
                  <a:lnTo>
                    <a:pt x="447" y="402"/>
                  </a:lnTo>
                  <a:lnTo>
                    <a:pt x="453" y="399"/>
                  </a:lnTo>
                  <a:lnTo>
                    <a:pt x="461" y="398"/>
                  </a:lnTo>
                  <a:lnTo>
                    <a:pt x="468" y="397"/>
                  </a:lnTo>
                  <a:lnTo>
                    <a:pt x="476" y="397"/>
                  </a:lnTo>
                  <a:lnTo>
                    <a:pt x="489" y="397"/>
                  </a:lnTo>
                  <a:lnTo>
                    <a:pt x="502" y="396"/>
                  </a:lnTo>
                  <a:lnTo>
                    <a:pt x="514" y="394"/>
                  </a:lnTo>
                  <a:lnTo>
                    <a:pt x="527" y="392"/>
                  </a:lnTo>
                  <a:lnTo>
                    <a:pt x="539" y="389"/>
                  </a:lnTo>
                  <a:lnTo>
                    <a:pt x="550" y="386"/>
                  </a:lnTo>
                  <a:lnTo>
                    <a:pt x="562" y="383"/>
                  </a:lnTo>
                  <a:lnTo>
                    <a:pt x="574" y="377"/>
                  </a:lnTo>
                  <a:lnTo>
                    <a:pt x="598" y="367"/>
                  </a:lnTo>
                  <a:lnTo>
                    <a:pt x="621" y="355"/>
                  </a:lnTo>
                  <a:lnTo>
                    <a:pt x="642" y="340"/>
                  </a:lnTo>
                  <a:lnTo>
                    <a:pt x="664" y="324"/>
                  </a:lnTo>
                  <a:lnTo>
                    <a:pt x="660" y="346"/>
                  </a:lnTo>
                  <a:lnTo>
                    <a:pt x="656" y="369"/>
                  </a:lnTo>
                  <a:lnTo>
                    <a:pt x="654" y="390"/>
                  </a:lnTo>
                  <a:lnTo>
                    <a:pt x="652" y="413"/>
                  </a:lnTo>
                  <a:lnTo>
                    <a:pt x="650" y="436"/>
                  </a:lnTo>
                  <a:lnTo>
                    <a:pt x="649" y="459"/>
                  </a:lnTo>
                  <a:lnTo>
                    <a:pt x="649" y="482"/>
                  </a:lnTo>
                  <a:lnTo>
                    <a:pt x="648" y="505"/>
                  </a:lnTo>
                  <a:lnTo>
                    <a:pt x="649" y="527"/>
                  </a:lnTo>
                  <a:lnTo>
                    <a:pt x="649" y="551"/>
                  </a:lnTo>
                  <a:lnTo>
                    <a:pt x="650" y="574"/>
                  </a:lnTo>
                  <a:lnTo>
                    <a:pt x="652" y="596"/>
                  </a:lnTo>
                  <a:lnTo>
                    <a:pt x="654" y="619"/>
                  </a:lnTo>
                  <a:lnTo>
                    <a:pt x="656" y="642"/>
                  </a:lnTo>
                  <a:lnTo>
                    <a:pt x="660" y="664"/>
                  </a:lnTo>
                  <a:lnTo>
                    <a:pt x="664" y="686"/>
                  </a:lnTo>
                  <a:lnTo>
                    <a:pt x="642" y="670"/>
                  </a:lnTo>
                  <a:lnTo>
                    <a:pt x="621" y="655"/>
                  </a:lnTo>
                  <a:lnTo>
                    <a:pt x="598" y="643"/>
                  </a:lnTo>
                  <a:lnTo>
                    <a:pt x="574" y="632"/>
                  </a:lnTo>
                  <a:lnTo>
                    <a:pt x="562" y="628"/>
                  </a:lnTo>
                  <a:lnTo>
                    <a:pt x="550" y="625"/>
                  </a:lnTo>
                  <a:lnTo>
                    <a:pt x="539" y="621"/>
                  </a:lnTo>
                  <a:lnTo>
                    <a:pt x="527" y="618"/>
                  </a:lnTo>
                  <a:lnTo>
                    <a:pt x="514" y="616"/>
                  </a:lnTo>
                  <a:lnTo>
                    <a:pt x="502" y="615"/>
                  </a:lnTo>
                  <a:lnTo>
                    <a:pt x="489" y="614"/>
                  </a:lnTo>
                  <a:lnTo>
                    <a:pt x="476" y="614"/>
                  </a:lnTo>
                  <a:close/>
                  <a:moveTo>
                    <a:pt x="432" y="1080"/>
                  </a:moveTo>
                  <a:lnTo>
                    <a:pt x="288" y="1080"/>
                  </a:lnTo>
                  <a:lnTo>
                    <a:pt x="288" y="756"/>
                  </a:lnTo>
                  <a:lnTo>
                    <a:pt x="288" y="747"/>
                  </a:lnTo>
                  <a:lnTo>
                    <a:pt x="287" y="738"/>
                  </a:lnTo>
                  <a:lnTo>
                    <a:pt x="285" y="728"/>
                  </a:lnTo>
                  <a:lnTo>
                    <a:pt x="283" y="718"/>
                  </a:lnTo>
                  <a:lnTo>
                    <a:pt x="280" y="710"/>
                  </a:lnTo>
                  <a:lnTo>
                    <a:pt x="277" y="701"/>
                  </a:lnTo>
                  <a:lnTo>
                    <a:pt x="273" y="693"/>
                  </a:lnTo>
                  <a:lnTo>
                    <a:pt x="269" y="685"/>
                  </a:lnTo>
                  <a:lnTo>
                    <a:pt x="293" y="685"/>
                  </a:lnTo>
                  <a:lnTo>
                    <a:pt x="293" y="685"/>
                  </a:lnTo>
                  <a:lnTo>
                    <a:pt x="401" y="685"/>
                  </a:lnTo>
                  <a:lnTo>
                    <a:pt x="399" y="694"/>
                  </a:lnTo>
                  <a:lnTo>
                    <a:pt x="397" y="702"/>
                  </a:lnTo>
                  <a:lnTo>
                    <a:pt x="396" y="712"/>
                  </a:lnTo>
                  <a:lnTo>
                    <a:pt x="396" y="721"/>
                  </a:lnTo>
                  <a:lnTo>
                    <a:pt x="396" y="972"/>
                  </a:lnTo>
                  <a:lnTo>
                    <a:pt x="397" y="985"/>
                  </a:lnTo>
                  <a:lnTo>
                    <a:pt x="399" y="997"/>
                  </a:lnTo>
                  <a:lnTo>
                    <a:pt x="402" y="1007"/>
                  </a:lnTo>
                  <a:lnTo>
                    <a:pt x="407" y="1017"/>
                  </a:lnTo>
                  <a:lnTo>
                    <a:pt x="416" y="1032"/>
                  </a:lnTo>
                  <a:lnTo>
                    <a:pt x="426" y="1045"/>
                  </a:lnTo>
                  <a:lnTo>
                    <a:pt x="429" y="1047"/>
                  </a:lnTo>
                  <a:lnTo>
                    <a:pt x="432" y="1050"/>
                  </a:lnTo>
                  <a:lnTo>
                    <a:pt x="432" y="1080"/>
                  </a:lnTo>
                  <a:close/>
                  <a:moveTo>
                    <a:pt x="72" y="505"/>
                  </a:moveTo>
                  <a:lnTo>
                    <a:pt x="72" y="494"/>
                  </a:lnTo>
                  <a:lnTo>
                    <a:pt x="73" y="483"/>
                  </a:lnTo>
                  <a:lnTo>
                    <a:pt x="75" y="472"/>
                  </a:lnTo>
                  <a:lnTo>
                    <a:pt x="77" y="463"/>
                  </a:lnTo>
                  <a:lnTo>
                    <a:pt x="81" y="453"/>
                  </a:lnTo>
                  <a:lnTo>
                    <a:pt x="84" y="444"/>
                  </a:lnTo>
                  <a:lnTo>
                    <a:pt x="88" y="437"/>
                  </a:lnTo>
                  <a:lnTo>
                    <a:pt x="94" y="428"/>
                  </a:lnTo>
                  <a:lnTo>
                    <a:pt x="98" y="421"/>
                  </a:lnTo>
                  <a:lnTo>
                    <a:pt x="103" y="415"/>
                  </a:lnTo>
                  <a:lnTo>
                    <a:pt x="110" y="410"/>
                  </a:lnTo>
                  <a:lnTo>
                    <a:pt x="116" y="405"/>
                  </a:lnTo>
                  <a:lnTo>
                    <a:pt x="123" y="402"/>
                  </a:lnTo>
                  <a:lnTo>
                    <a:pt x="129" y="399"/>
                  </a:lnTo>
                  <a:lnTo>
                    <a:pt x="137" y="398"/>
                  </a:lnTo>
                  <a:lnTo>
                    <a:pt x="144" y="397"/>
                  </a:lnTo>
                  <a:lnTo>
                    <a:pt x="396" y="397"/>
                  </a:lnTo>
                  <a:lnTo>
                    <a:pt x="388" y="407"/>
                  </a:lnTo>
                  <a:lnTo>
                    <a:pt x="381" y="418"/>
                  </a:lnTo>
                  <a:lnTo>
                    <a:pt x="375" y="431"/>
                  </a:lnTo>
                  <a:lnTo>
                    <a:pt x="370" y="444"/>
                  </a:lnTo>
                  <a:lnTo>
                    <a:pt x="366" y="458"/>
                  </a:lnTo>
                  <a:lnTo>
                    <a:pt x="362" y="473"/>
                  </a:lnTo>
                  <a:lnTo>
                    <a:pt x="360" y="488"/>
                  </a:lnTo>
                  <a:lnTo>
                    <a:pt x="360" y="505"/>
                  </a:lnTo>
                  <a:lnTo>
                    <a:pt x="360" y="521"/>
                  </a:lnTo>
                  <a:lnTo>
                    <a:pt x="362" y="536"/>
                  </a:lnTo>
                  <a:lnTo>
                    <a:pt x="366" y="551"/>
                  </a:lnTo>
                  <a:lnTo>
                    <a:pt x="370" y="565"/>
                  </a:lnTo>
                  <a:lnTo>
                    <a:pt x="375" y="579"/>
                  </a:lnTo>
                  <a:lnTo>
                    <a:pt x="381" y="591"/>
                  </a:lnTo>
                  <a:lnTo>
                    <a:pt x="388" y="603"/>
                  </a:lnTo>
                  <a:lnTo>
                    <a:pt x="396" y="613"/>
                  </a:lnTo>
                  <a:lnTo>
                    <a:pt x="144" y="613"/>
                  </a:lnTo>
                  <a:lnTo>
                    <a:pt x="137" y="613"/>
                  </a:lnTo>
                  <a:lnTo>
                    <a:pt x="129" y="610"/>
                  </a:lnTo>
                  <a:lnTo>
                    <a:pt x="123" y="608"/>
                  </a:lnTo>
                  <a:lnTo>
                    <a:pt x="116" y="604"/>
                  </a:lnTo>
                  <a:lnTo>
                    <a:pt x="110" y="600"/>
                  </a:lnTo>
                  <a:lnTo>
                    <a:pt x="103" y="594"/>
                  </a:lnTo>
                  <a:lnTo>
                    <a:pt x="98" y="588"/>
                  </a:lnTo>
                  <a:lnTo>
                    <a:pt x="94" y="581"/>
                  </a:lnTo>
                  <a:lnTo>
                    <a:pt x="88" y="574"/>
                  </a:lnTo>
                  <a:lnTo>
                    <a:pt x="84" y="565"/>
                  </a:lnTo>
                  <a:lnTo>
                    <a:pt x="81" y="556"/>
                  </a:lnTo>
                  <a:lnTo>
                    <a:pt x="77" y="547"/>
                  </a:lnTo>
                  <a:lnTo>
                    <a:pt x="75" y="537"/>
                  </a:lnTo>
                  <a:lnTo>
                    <a:pt x="73" y="526"/>
                  </a:lnTo>
                  <a:lnTo>
                    <a:pt x="72" y="515"/>
                  </a:lnTo>
                  <a:lnTo>
                    <a:pt x="72" y="505"/>
                  </a:lnTo>
                  <a:lnTo>
                    <a:pt x="72" y="505"/>
                  </a:lnTo>
                  <a:close/>
                  <a:moveTo>
                    <a:pt x="720" y="505"/>
                  </a:moveTo>
                  <a:lnTo>
                    <a:pt x="720" y="477"/>
                  </a:lnTo>
                  <a:lnTo>
                    <a:pt x="721" y="450"/>
                  </a:lnTo>
                  <a:lnTo>
                    <a:pt x="723" y="423"/>
                  </a:lnTo>
                  <a:lnTo>
                    <a:pt x="725" y="397"/>
                  </a:lnTo>
                  <a:lnTo>
                    <a:pt x="828" y="397"/>
                  </a:lnTo>
                  <a:lnTo>
                    <a:pt x="836" y="398"/>
                  </a:lnTo>
                  <a:lnTo>
                    <a:pt x="842" y="399"/>
                  </a:lnTo>
                  <a:lnTo>
                    <a:pt x="850" y="402"/>
                  </a:lnTo>
                  <a:lnTo>
                    <a:pt x="856" y="405"/>
                  </a:lnTo>
                  <a:lnTo>
                    <a:pt x="863" y="410"/>
                  </a:lnTo>
                  <a:lnTo>
                    <a:pt x="868" y="415"/>
                  </a:lnTo>
                  <a:lnTo>
                    <a:pt x="873" y="421"/>
                  </a:lnTo>
                  <a:lnTo>
                    <a:pt x="879" y="428"/>
                  </a:lnTo>
                  <a:lnTo>
                    <a:pt x="883" y="437"/>
                  </a:lnTo>
                  <a:lnTo>
                    <a:pt x="887" y="444"/>
                  </a:lnTo>
                  <a:lnTo>
                    <a:pt x="892" y="453"/>
                  </a:lnTo>
                  <a:lnTo>
                    <a:pt x="894" y="463"/>
                  </a:lnTo>
                  <a:lnTo>
                    <a:pt x="897" y="472"/>
                  </a:lnTo>
                  <a:lnTo>
                    <a:pt x="898" y="483"/>
                  </a:lnTo>
                  <a:lnTo>
                    <a:pt x="899" y="494"/>
                  </a:lnTo>
                  <a:lnTo>
                    <a:pt x="900" y="505"/>
                  </a:lnTo>
                  <a:lnTo>
                    <a:pt x="899" y="515"/>
                  </a:lnTo>
                  <a:lnTo>
                    <a:pt x="898" y="526"/>
                  </a:lnTo>
                  <a:lnTo>
                    <a:pt x="897" y="537"/>
                  </a:lnTo>
                  <a:lnTo>
                    <a:pt x="894" y="547"/>
                  </a:lnTo>
                  <a:lnTo>
                    <a:pt x="892" y="556"/>
                  </a:lnTo>
                  <a:lnTo>
                    <a:pt x="887" y="565"/>
                  </a:lnTo>
                  <a:lnTo>
                    <a:pt x="883" y="574"/>
                  </a:lnTo>
                  <a:lnTo>
                    <a:pt x="879" y="581"/>
                  </a:lnTo>
                  <a:lnTo>
                    <a:pt x="873" y="588"/>
                  </a:lnTo>
                  <a:lnTo>
                    <a:pt x="868" y="594"/>
                  </a:lnTo>
                  <a:lnTo>
                    <a:pt x="863" y="600"/>
                  </a:lnTo>
                  <a:lnTo>
                    <a:pt x="856" y="604"/>
                  </a:lnTo>
                  <a:lnTo>
                    <a:pt x="850" y="608"/>
                  </a:lnTo>
                  <a:lnTo>
                    <a:pt x="842" y="610"/>
                  </a:lnTo>
                  <a:lnTo>
                    <a:pt x="836" y="613"/>
                  </a:lnTo>
                  <a:lnTo>
                    <a:pt x="828" y="613"/>
                  </a:lnTo>
                  <a:lnTo>
                    <a:pt x="725" y="613"/>
                  </a:lnTo>
                  <a:lnTo>
                    <a:pt x="723" y="587"/>
                  </a:lnTo>
                  <a:lnTo>
                    <a:pt x="721" y="560"/>
                  </a:lnTo>
                  <a:lnTo>
                    <a:pt x="720" y="533"/>
                  </a:lnTo>
                  <a:lnTo>
                    <a:pt x="720" y="505"/>
                  </a:lnTo>
                  <a:lnTo>
                    <a:pt x="720" y="505"/>
                  </a:lnTo>
                  <a:close/>
                  <a:moveTo>
                    <a:pt x="900" y="0"/>
                  </a:moveTo>
                  <a:lnTo>
                    <a:pt x="886" y="1"/>
                  </a:lnTo>
                  <a:lnTo>
                    <a:pt x="873" y="4"/>
                  </a:lnTo>
                  <a:lnTo>
                    <a:pt x="860" y="6"/>
                  </a:lnTo>
                  <a:lnTo>
                    <a:pt x="847" y="10"/>
                  </a:lnTo>
                  <a:lnTo>
                    <a:pt x="836" y="15"/>
                  </a:lnTo>
                  <a:lnTo>
                    <a:pt x="824" y="21"/>
                  </a:lnTo>
                  <a:lnTo>
                    <a:pt x="812" y="28"/>
                  </a:lnTo>
                  <a:lnTo>
                    <a:pt x="801" y="36"/>
                  </a:lnTo>
                  <a:lnTo>
                    <a:pt x="790" y="45"/>
                  </a:lnTo>
                  <a:lnTo>
                    <a:pt x="780" y="54"/>
                  </a:lnTo>
                  <a:lnTo>
                    <a:pt x="770" y="65"/>
                  </a:lnTo>
                  <a:lnTo>
                    <a:pt x="761" y="77"/>
                  </a:lnTo>
                  <a:lnTo>
                    <a:pt x="751" y="89"/>
                  </a:lnTo>
                  <a:lnTo>
                    <a:pt x="743" y="102"/>
                  </a:lnTo>
                  <a:lnTo>
                    <a:pt x="734" y="116"/>
                  </a:lnTo>
                  <a:lnTo>
                    <a:pt x="726" y="130"/>
                  </a:lnTo>
                  <a:lnTo>
                    <a:pt x="725" y="130"/>
                  </a:lnTo>
                  <a:lnTo>
                    <a:pt x="714" y="151"/>
                  </a:lnTo>
                  <a:lnTo>
                    <a:pt x="702" y="172"/>
                  </a:lnTo>
                  <a:lnTo>
                    <a:pt x="689" y="191"/>
                  </a:lnTo>
                  <a:lnTo>
                    <a:pt x="675" y="210"/>
                  </a:lnTo>
                  <a:lnTo>
                    <a:pt x="661" y="227"/>
                  </a:lnTo>
                  <a:lnTo>
                    <a:pt x="647" y="243"/>
                  </a:lnTo>
                  <a:lnTo>
                    <a:pt x="630" y="258"/>
                  </a:lnTo>
                  <a:lnTo>
                    <a:pt x="615" y="271"/>
                  </a:lnTo>
                  <a:lnTo>
                    <a:pt x="599" y="283"/>
                  </a:lnTo>
                  <a:lnTo>
                    <a:pt x="583" y="294"/>
                  </a:lnTo>
                  <a:lnTo>
                    <a:pt x="566" y="304"/>
                  </a:lnTo>
                  <a:lnTo>
                    <a:pt x="548" y="311"/>
                  </a:lnTo>
                  <a:lnTo>
                    <a:pt x="531" y="317"/>
                  </a:lnTo>
                  <a:lnTo>
                    <a:pt x="513" y="321"/>
                  </a:lnTo>
                  <a:lnTo>
                    <a:pt x="494" y="324"/>
                  </a:lnTo>
                  <a:lnTo>
                    <a:pt x="476" y="324"/>
                  </a:lnTo>
                  <a:lnTo>
                    <a:pt x="452" y="324"/>
                  </a:lnTo>
                  <a:lnTo>
                    <a:pt x="293" y="324"/>
                  </a:lnTo>
                  <a:lnTo>
                    <a:pt x="144" y="324"/>
                  </a:lnTo>
                  <a:lnTo>
                    <a:pt x="129" y="325"/>
                  </a:lnTo>
                  <a:lnTo>
                    <a:pt x="114" y="329"/>
                  </a:lnTo>
                  <a:lnTo>
                    <a:pt x="101" y="333"/>
                  </a:lnTo>
                  <a:lnTo>
                    <a:pt x="87" y="338"/>
                  </a:lnTo>
                  <a:lnTo>
                    <a:pt x="75" y="346"/>
                  </a:lnTo>
                  <a:lnTo>
                    <a:pt x="63" y="356"/>
                  </a:lnTo>
                  <a:lnTo>
                    <a:pt x="51" y="365"/>
                  </a:lnTo>
                  <a:lnTo>
                    <a:pt x="42" y="377"/>
                  </a:lnTo>
                  <a:lnTo>
                    <a:pt x="32" y="390"/>
                  </a:lnTo>
                  <a:lnTo>
                    <a:pt x="24" y="403"/>
                  </a:lnTo>
                  <a:lnTo>
                    <a:pt x="17" y="418"/>
                  </a:lnTo>
                  <a:lnTo>
                    <a:pt x="11" y="434"/>
                  </a:lnTo>
                  <a:lnTo>
                    <a:pt x="6" y="451"/>
                  </a:lnTo>
                  <a:lnTo>
                    <a:pt x="3" y="468"/>
                  </a:lnTo>
                  <a:lnTo>
                    <a:pt x="1" y="486"/>
                  </a:lnTo>
                  <a:lnTo>
                    <a:pt x="0" y="505"/>
                  </a:lnTo>
                  <a:lnTo>
                    <a:pt x="1" y="523"/>
                  </a:lnTo>
                  <a:lnTo>
                    <a:pt x="3" y="541"/>
                  </a:lnTo>
                  <a:lnTo>
                    <a:pt x="6" y="559"/>
                  </a:lnTo>
                  <a:lnTo>
                    <a:pt x="11" y="576"/>
                  </a:lnTo>
                  <a:lnTo>
                    <a:pt x="17" y="591"/>
                  </a:lnTo>
                  <a:lnTo>
                    <a:pt x="24" y="606"/>
                  </a:lnTo>
                  <a:lnTo>
                    <a:pt x="32" y="620"/>
                  </a:lnTo>
                  <a:lnTo>
                    <a:pt x="42" y="633"/>
                  </a:lnTo>
                  <a:lnTo>
                    <a:pt x="51" y="644"/>
                  </a:lnTo>
                  <a:lnTo>
                    <a:pt x="63" y="655"/>
                  </a:lnTo>
                  <a:lnTo>
                    <a:pt x="75" y="663"/>
                  </a:lnTo>
                  <a:lnTo>
                    <a:pt x="87" y="671"/>
                  </a:lnTo>
                  <a:lnTo>
                    <a:pt x="101" y="676"/>
                  </a:lnTo>
                  <a:lnTo>
                    <a:pt x="114" y="681"/>
                  </a:lnTo>
                  <a:lnTo>
                    <a:pt x="129" y="684"/>
                  </a:lnTo>
                  <a:lnTo>
                    <a:pt x="144" y="685"/>
                  </a:lnTo>
                  <a:lnTo>
                    <a:pt x="151" y="685"/>
                  </a:lnTo>
                  <a:lnTo>
                    <a:pt x="158" y="686"/>
                  </a:lnTo>
                  <a:lnTo>
                    <a:pt x="165" y="688"/>
                  </a:lnTo>
                  <a:lnTo>
                    <a:pt x="172" y="690"/>
                  </a:lnTo>
                  <a:lnTo>
                    <a:pt x="178" y="694"/>
                  </a:lnTo>
                  <a:lnTo>
                    <a:pt x="184" y="697"/>
                  </a:lnTo>
                  <a:lnTo>
                    <a:pt x="190" y="701"/>
                  </a:lnTo>
                  <a:lnTo>
                    <a:pt x="195" y="706"/>
                  </a:lnTo>
                  <a:lnTo>
                    <a:pt x="199" y="711"/>
                  </a:lnTo>
                  <a:lnTo>
                    <a:pt x="204" y="716"/>
                  </a:lnTo>
                  <a:lnTo>
                    <a:pt x="207" y="723"/>
                  </a:lnTo>
                  <a:lnTo>
                    <a:pt x="210" y="729"/>
                  </a:lnTo>
                  <a:lnTo>
                    <a:pt x="212" y="736"/>
                  </a:lnTo>
                  <a:lnTo>
                    <a:pt x="215" y="742"/>
                  </a:lnTo>
                  <a:lnTo>
                    <a:pt x="216" y="750"/>
                  </a:lnTo>
                  <a:lnTo>
                    <a:pt x="216" y="756"/>
                  </a:lnTo>
                  <a:lnTo>
                    <a:pt x="216" y="1080"/>
                  </a:lnTo>
                  <a:lnTo>
                    <a:pt x="216" y="1088"/>
                  </a:lnTo>
                  <a:lnTo>
                    <a:pt x="218" y="1095"/>
                  </a:lnTo>
                  <a:lnTo>
                    <a:pt x="219" y="1102"/>
                  </a:lnTo>
                  <a:lnTo>
                    <a:pt x="221" y="1108"/>
                  </a:lnTo>
                  <a:lnTo>
                    <a:pt x="224" y="1115"/>
                  </a:lnTo>
                  <a:lnTo>
                    <a:pt x="229" y="1121"/>
                  </a:lnTo>
                  <a:lnTo>
                    <a:pt x="232" y="1127"/>
                  </a:lnTo>
                  <a:lnTo>
                    <a:pt x="237" y="1132"/>
                  </a:lnTo>
                  <a:lnTo>
                    <a:pt x="242" y="1136"/>
                  </a:lnTo>
                  <a:lnTo>
                    <a:pt x="248" y="1141"/>
                  </a:lnTo>
                  <a:lnTo>
                    <a:pt x="253" y="1144"/>
                  </a:lnTo>
                  <a:lnTo>
                    <a:pt x="260" y="1147"/>
                  </a:lnTo>
                  <a:lnTo>
                    <a:pt x="266" y="1149"/>
                  </a:lnTo>
                  <a:lnTo>
                    <a:pt x="273" y="1152"/>
                  </a:lnTo>
                  <a:lnTo>
                    <a:pt x="280" y="1153"/>
                  </a:lnTo>
                  <a:lnTo>
                    <a:pt x="288" y="1153"/>
                  </a:lnTo>
                  <a:lnTo>
                    <a:pt x="432" y="1153"/>
                  </a:lnTo>
                  <a:lnTo>
                    <a:pt x="439" y="1153"/>
                  </a:lnTo>
                  <a:lnTo>
                    <a:pt x="447" y="1152"/>
                  </a:lnTo>
                  <a:lnTo>
                    <a:pt x="453" y="1149"/>
                  </a:lnTo>
                  <a:lnTo>
                    <a:pt x="460" y="1147"/>
                  </a:lnTo>
                  <a:lnTo>
                    <a:pt x="466" y="1144"/>
                  </a:lnTo>
                  <a:lnTo>
                    <a:pt x="472" y="1141"/>
                  </a:lnTo>
                  <a:lnTo>
                    <a:pt x="478" y="1136"/>
                  </a:lnTo>
                  <a:lnTo>
                    <a:pt x="482" y="1132"/>
                  </a:lnTo>
                  <a:lnTo>
                    <a:pt x="488" y="1127"/>
                  </a:lnTo>
                  <a:lnTo>
                    <a:pt x="491" y="1121"/>
                  </a:lnTo>
                  <a:lnTo>
                    <a:pt x="495" y="1115"/>
                  </a:lnTo>
                  <a:lnTo>
                    <a:pt x="499" y="1108"/>
                  </a:lnTo>
                  <a:lnTo>
                    <a:pt x="501" y="1102"/>
                  </a:lnTo>
                  <a:lnTo>
                    <a:pt x="502" y="1095"/>
                  </a:lnTo>
                  <a:lnTo>
                    <a:pt x="503" y="1088"/>
                  </a:lnTo>
                  <a:lnTo>
                    <a:pt x="504" y="1080"/>
                  </a:lnTo>
                  <a:lnTo>
                    <a:pt x="504" y="1045"/>
                  </a:lnTo>
                  <a:lnTo>
                    <a:pt x="503" y="1038"/>
                  </a:lnTo>
                  <a:lnTo>
                    <a:pt x="502" y="1032"/>
                  </a:lnTo>
                  <a:lnTo>
                    <a:pt x="501" y="1026"/>
                  </a:lnTo>
                  <a:lnTo>
                    <a:pt x="499" y="1021"/>
                  </a:lnTo>
                  <a:lnTo>
                    <a:pt x="492" y="1011"/>
                  </a:lnTo>
                  <a:lnTo>
                    <a:pt x="486" y="1003"/>
                  </a:lnTo>
                  <a:lnTo>
                    <a:pt x="479" y="995"/>
                  </a:lnTo>
                  <a:lnTo>
                    <a:pt x="474" y="987"/>
                  </a:lnTo>
                  <a:lnTo>
                    <a:pt x="472" y="984"/>
                  </a:lnTo>
                  <a:lnTo>
                    <a:pt x="469" y="980"/>
                  </a:lnTo>
                  <a:lnTo>
                    <a:pt x="468" y="977"/>
                  </a:lnTo>
                  <a:lnTo>
                    <a:pt x="467" y="972"/>
                  </a:lnTo>
                  <a:lnTo>
                    <a:pt x="467" y="721"/>
                  </a:lnTo>
                  <a:lnTo>
                    <a:pt x="468" y="720"/>
                  </a:lnTo>
                  <a:lnTo>
                    <a:pt x="468" y="718"/>
                  </a:lnTo>
                  <a:lnTo>
                    <a:pt x="469" y="711"/>
                  </a:lnTo>
                  <a:lnTo>
                    <a:pt x="473" y="704"/>
                  </a:lnTo>
                  <a:lnTo>
                    <a:pt x="474" y="702"/>
                  </a:lnTo>
                  <a:lnTo>
                    <a:pt x="475" y="701"/>
                  </a:lnTo>
                  <a:lnTo>
                    <a:pt x="479" y="696"/>
                  </a:lnTo>
                  <a:lnTo>
                    <a:pt x="486" y="690"/>
                  </a:lnTo>
                  <a:lnTo>
                    <a:pt x="486" y="690"/>
                  </a:lnTo>
                  <a:lnTo>
                    <a:pt x="486" y="690"/>
                  </a:lnTo>
                  <a:lnTo>
                    <a:pt x="487" y="690"/>
                  </a:lnTo>
                  <a:lnTo>
                    <a:pt x="487" y="690"/>
                  </a:lnTo>
                  <a:lnTo>
                    <a:pt x="491" y="688"/>
                  </a:lnTo>
                  <a:lnTo>
                    <a:pt x="496" y="687"/>
                  </a:lnTo>
                  <a:lnTo>
                    <a:pt x="513" y="689"/>
                  </a:lnTo>
                  <a:lnTo>
                    <a:pt x="530" y="694"/>
                  </a:lnTo>
                  <a:lnTo>
                    <a:pt x="546" y="699"/>
                  </a:lnTo>
                  <a:lnTo>
                    <a:pt x="562" y="706"/>
                  </a:lnTo>
                  <a:lnTo>
                    <a:pt x="579" y="714"/>
                  </a:lnTo>
                  <a:lnTo>
                    <a:pt x="594" y="724"/>
                  </a:lnTo>
                  <a:lnTo>
                    <a:pt x="609" y="734"/>
                  </a:lnTo>
                  <a:lnTo>
                    <a:pt x="624" y="745"/>
                  </a:lnTo>
                  <a:lnTo>
                    <a:pt x="638" y="760"/>
                  </a:lnTo>
                  <a:lnTo>
                    <a:pt x="652" y="774"/>
                  </a:lnTo>
                  <a:lnTo>
                    <a:pt x="666" y="789"/>
                  </a:lnTo>
                  <a:lnTo>
                    <a:pt x="679" y="805"/>
                  </a:lnTo>
                  <a:lnTo>
                    <a:pt x="691" y="822"/>
                  </a:lnTo>
                  <a:lnTo>
                    <a:pt x="703" y="841"/>
                  </a:lnTo>
                  <a:lnTo>
                    <a:pt x="715" y="860"/>
                  </a:lnTo>
                  <a:lnTo>
                    <a:pt x="725" y="880"/>
                  </a:lnTo>
                  <a:lnTo>
                    <a:pt x="726" y="880"/>
                  </a:lnTo>
                  <a:lnTo>
                    <a:pt x="734" y="895"/>
                  </a:lnTo>
                  <a:lnTo>
                    <a:pt x="743" y="909"/>
                  </a:lnTo>
                  <a:lnTo>
                    <a:pt x="751" y="920"/>
                  </a:lnTo>
                  <a:lnTo>
                    <a:pt x="761" y="933"/>
                  </a:lnTo>
                  <a:lnTo>
                    <a:pt x="771" y="944"/>
                  </a:lnTo>
                  <a:lnTo>
                    <a:pt x="780" y="955"/>
                  </a:lnTo>
                  <a:lnTo>
                    <a:pt x="790" y="965"/>
                  </a:lnTo>
                  <a:lnTo>
                    <a:pt x="801" y="973"/>
                  </a:lnTo>
                  <a:lnTo>
                    <a:pt x="812" y="982"/>
                  </a:lnTo>
                  <a:lnTo>
                    <a:pt x="824" y="988"/>
                  </a:lnTo>
                  <a:lnTo>
                    <a:pt x="836" y="995"/>
                  </a:lnTo>
                  <a:lnTo>
                    <a:pt x="847" y="999"/>
                  </a:lnTo>
                  <a:lnTo>
                    <a:pt x="860" y="1004"/>
                  </a:lnTo>
                  <a:lnTo>
                    <a:pt x="873" y="1007"/>
                  </a:lnTo>
                  <a:lnTo>
                    <a:pt x="886" y="1008"/>
                  </a:lnTo>
                  <a:lnTo>
                    <a:pt x="900" y="1009"/>
                  </a:lnTo>
                  <a:lnTo>
                    <a:pt x="915" y="1008"/>
                  </a:lnTo>
                  <a:lnTo>
                    <a:pt x="931" y="1006"/>
                  </a:lnTo>
                  <a:lnTo>
                    <a:pt x="945" y="1003"/>
                  </a:lnTo>
                  <a:lnTo>
                    <a:pt x="959" y="997"/>
                  </a:lnTo>
                  <a:lnTo>
                    <a:pt x="972" y="992"/>
                  </a:lnTo>
                  <a:lnTo>
                    <a:pt x="985" y="984"/>
                  </a:lnTo>
                  <a:lnTo>
                    <a:pt x="998" y="976"/>
                  </a:lnTo>
                  <a:lnTo>
                    <a:pt x="1009" y="965"/>
                  </a:lnTo>
                  <a:lnTo>
                    <a:pt x="1020" y="954"/>
                  </a:lnTo>
                  <a:lnTo>
                    <a:pt x="1032" y="942"/>
                  </a:lnTo>
                  <a:lnTo>
                    <a:pt x="1042" y="929"/>
                  </a:lnTo>
                  <a:lnTo>
                    <a:pt x="1053" y="915"/>
                  </a:lnTo>
                  <a:lnTo>
                    <a:pt x="1062" y="900"/>
                  </a:lnTo>
                  <a:lnTo>
                    <a:pt x="1071" y="885"/>
                  </a:lnTo>
                  <a:lnTo>
                    <a:pt x="1080" y="869"/>
                  </a:lnTo>
                  <a:lnTo>
                    <a:pt x="1088" y="850"/>
                  </a:lnTo>
                  <a:lnTo>
                    <a:pt x="1096" y="833"/>
                  </a:lnTo>
                  <a:lnTo>
                    <a:pt x="1103" y="814"/>
                  </a:lnTo>
                  <a:lnTo>
                    <a:pt x="1110" y="794"/>
                  </a:lnTo>
                  <a:lnTo>
                    <a:pt x="1116" y="775"/>
                  </a:lnTo>
                  <a:lnTo>
                    <a:pt x="1122" y="754"/>
                  </a:lnTo>
                  <a:lnTo>
                    <a:pt x="1127" y="733"/>
                  </a:lnTo>
                  <a:lnTo>
                    <a:pt x="1131" y="711"/>
                  </a:lnTo>
                  <a:lnTo>
                    <a:pt x="1136" y="689"/>
                  </a:lnTo>
                  <a:lnTo>
                    <a:pt x="1143" y="644"/>
                  </a:lnTo>
                  <a:lnTo>
                    <a:pt x="1148" y="599"/>
                  </a:lnTo>
                  <a:lnTo>
                    <a:pt x="1151" y="552"/>
                  </a:lnTo>
                  <a:lnTo>
                    <a:pt x="1152" y="505"/>
                  </a:lnTo>
                  <a:lnTo>
                    <a:pt x="1151" y="458"/>
                  </a:lnTo>
                  <a:lnTo>
                    <a:pt x="1148" y="411"/>
                  </a:lnTo>
                  <a:lnTo>
                    <a:pt x="1143" y="365"/>
                  </a:lnTo>
                  <a:lnTo>
                    <a:pt x="1136" y="320"/>
                  </a:lnTo>
                  <a:lnTo>
                    <a:pt x="1131" y="298"/>
                  </a:lnTo>
                  <a:lnTo>
                    <a:pt x="1127" y="277"/>
                  </a:lnTo>
                  <a:lnTo>
                    <a:pt x="1122" y="256"/>
                  </a:lnTo>
                  <a:lnTo>
                    <a:pt x="1116" y="236"/>
                  </a:lnTo>
                  <a:lnTo>
                    <a:pt x="1110" y="215"/>
                  </a:lnTo>
                  <a:lnTo>
                    <a:pt x="1103" y="196"/>
                  </a:lnTo>
                  <a:lnTo>
                    <a:pt x="1096" y="177"/>
                  </a:lnTo>
                  <a:lnTo>
                    <a:pt x="1088" y="159"/>
                  </a:lnTo>
                  <a:lnTo>
                    <a:pt x="1080" y="142"/>
                  </a:lnTo>
                  <a:lnTo>
                    <a:pt x="1071" y="124"/>
                  </a:lnTo>
                  <a:lnTo>
                    <a:pt x="1062" y="109"/>
                  </a:lnTo>
                  <a:lnTo>
                    <a:pt x="1053" y="94"/>
                  </a:lnTo>
                  <a:lnTo>
                    <a:pt x="1042" y="80"/>
                  </a:lnTo>
                  <a:lnTo>
                    <a:pt x="1032" y="67"/>
                  </a:lnTo>
                  <a:lnTo>
                    <a:pt x="1020" y="55"/>
                  </a:lnTo>
                  <a:lnTo>
                    <a:pt x="1009" y="45"/>
                  </a:lnTo>
                  <a:lnTo>
                    <a:pt x="998" y="35"/>
                  </a:lnTo>
                  <a:lnTo>
                    <a:pt x="985" y="26"/>
                  </a:lnTo>
                  <a:lnTo>
                    <a:pt x="972" y="19"/>
                  </a:lnTo>
                  <a:lnTo>
                    <a:pt x="959" y="12"/>
                  </a:lnTo>
                  <a:lnTo>
                    <a:pt x="945" y="7"/>
                  </a:lnTo>
                  <a:lnTo>
                    <a:pt x="931" y="4"/>
                  </a:lnTo>
                  <a:lnTo>
                    <a:pt x="915" y="1"/>
                  </a:lnTo>
                  <a:lnTo>
                    <a:pt x="900" y="0"/>
                  </a:lnTo>
                  <a:close/>
                </a:path>
              </a:pathLst>
            </a:custGeom>
            <a:solidFill>
              <a:schemeClr val="bg1"/>
            </a:solidFill>
            <a:ln>
              <a:noFill/>
            </a:ln>
          </p:spPr>
          <p:txBody>
            <a:bodyPr anchor="ctr"/>
            <a:lstStyle/>
            <a:p>
              <a:pPr algn="ctr"/>
              <a:endParaRPr/>
            </a:p>
          </p:txBody>
        </p:sp>
        <p:grpSp>
          <p:nvGrpSpPr>
            <p:cNvPr id="21" name="Group 50"/>
            <p:cNvGrpSpPr/>
            <p:nvPr/>
          </p:nvGrpSpPr>
          <p:grpSpPr>
            <a:xfrm>
              <a:off x="7903638" y="3565655"/>
              <a:ext cx="226928" cy="170196"/>
              <a:chOff x="905668" y="3725465"/>
              <a:chExt cx="457200" cy="342900"/>
            </a:xfrm>
            <a:solidFill>
              <a:schemeClr val="bg1"/>
            </a:solidFill>
          </p:grpSpPr>
          <p:sp>
            <p:nvSpPr>
              <p:cNvPr id="38" name="Freeform: Shape 51"/>
              <p:cNvSpPr>
                <a:spLocks/>
              </p:cNvSpPr>
              <p:nvPr/>
            </p:nvSpPr>
            <p:spPr bwMode="auto">
              <a:xfrm>
                <a:off x="905668" y="3725465"/>
                <a:ext cx="457200" cy="342900"/>
              </a:xfrm>
              <a:custGeom>
                <a:avLst/>
                <a:gdLst>
                  <a:gd name="T0" fmla="*/ 883 w 1152"/>
                  <a:gd name="T1" fmla="*/ 766 h 864"/>
                  <a:gd name="T2" fmla="*/ 863 w 1152"/>
                  <a:gd name="T3" fmla="*/ 783 h 864"/>
                  <a:gd name="T4" fmla="*/ 837 w 1152"/>
                  <a:gd name="T5" fmla="*/ 792 h 864"/>
                  <a:gd name="T6" fmla="*/ 137 w 1152"/>
                  <a:gd name="T7" fmla="*/ 792 h 864"/>
                  <a:gd name="T8" fmla="*/ 116 w 1152"/>
                  <a:gd name="T9" fmla="*/ 786 h 864"/>
                  <a:gd name="T10" fmla="*/ 98 w 1152"/>
                  <a:gd name="T11" fmla="*/ 775 h 864"/>
                  <a:gd name="T12" fmla="*/ 84 w 1152"/>
                  <a:gd name="T13" fmla="*/ 760 h 864"/>
                  <a:gd name="T14" fmla="*/ 76 w 1152"/>
                  <a:gd name="T15" fmla="*/ 741 h 864"/>
                  <a:gd name="T16" fmla="*/ 72 w 1152"/>
                  <a:gd name="T17" fmla="*/ 720 h 864"/>
                  <a:gd name="T18" fmla="*/ 73 w 1152"/>
                  <a:gd name="T19" fmla="*/ 130 h 864"/>
                  <a:gd name="T20" fmla="*/ 81 w 1152"/>
                  <a:gd name="T21" fmla="*/ 109 h 864"/>
                  <a:gd name="T22" fmla="*/ 93 w 1152"/>
                  <a:gd name="T23" fmla="*/ 93 h 864"/>
                  <a:gd name="T24" fmla="*/ 110 w 1152"/>
                  <a:gd name="T25" fmla="*/ 81 h 864"/>
                  <a:gd name="T26" fmla="*/ 130 w 1152"/>
                  <a:gd name="T27" fmla="*/ 73 h 864"/>
                  <a:gd name="T28" fmla="*/ 828 w 1152"/>
                  <a:gd name="T29" fmla="*/ 72 h 864"/>
                  <a:gd name="T30" fmla="*/ 854 w 1152"/>
                  <a:gd name="T31" fmla="*/ 77 h 864"/>
                  <a:gd name="T32" fmla="*/ 877 w 1152"/>
                  <a:gd name="T33" fmla="*/ 92 h 864"/>
                  <a:gd name="T34" fmla="*/ 1069 w 1152"/>
                  <a:gd name="T35" fmla="*/ 394 h 864"/>
                  <a:gd name="T36" fmla="*/ 1079 w 1152"/>
                  <a:gd name="T37" fmla="*/ 422 h 864"/>
                  <a:gd name="T38" fmla="*/ 1077 w 1152"/>
                  <a:gd name="T39" fmla="*/ 451 h 864"/>
                  <a:gd name="T40" fmla="*/ 1069 w 1152"/>
                  <a:gd name="T41" fmla="*/ 470 h 864"/>
                  <a:gd name="T42" fmla="*/ 945 w 1152"/>
                  <a:gd name="T43" fmla="*/ 59 h 864"/>
                  <a:gd name="T44" fmla="*/ 927 w 1152"/>
                  <a:gd name="T45" fmla="*/ 39 h 864"/>
                  <a:gd name="T46" fmla="*/ 905 w 1152"/>
                  <a:gd name="T47" fmla="*/ 23 h 864"/>
                  <a:gd name="T48" fmla="*/ 881 w 1152"/>
                  <a:gd name="T49" fmla="*/ 10 h 864"/>
                  <a:gd name="T50" fmla="*/ 855 w 1152"/>
                  <a:gd name="T51" fmla="*/ 2 h 864"/>
                  <a:gd name="T52" fmla="*/ 828 w 1152"/>
                  <a:gd name="T53" fmla="*/ 0 h 864"/>
                  <a:gd name="T54" fmla="*/ 114 w 1152"/>
                  <a:gd name="T55" fmla="*/ 3 h 864"/>
                  <a:gd name="T56" fmla="*/ 76 w 1152"/>
                  <a:gd name="T57" fmla="*/ 17 h 864"/>
                  <a:gd name="T58" fmla="*/ 42 w 1152"/>
                  <a:gd name="T59" fmla="*/ 42 h 864"/>
                  <a:gd name="T60" fmla="*/ 17 w 1152"/>
                  <a:gd name="T61" fmla="*/ 76 h 864"/>
                  <a:gd name="T62" fmla="*/ 3 w 1152"/>
                  <a:gd name="T63" fmla="*/ 114 h 864"/>
                  <a:gd name="T64" fmla="*/ 0 w 1152"/>
                  <a:gd name="T65" fmla="*/ 720 h 864"/>
                  <a:gd name="T66" fmla="*/ 6 w 1152"/>
                  <a:gd name="T67" fmla="*/ 762 h 864"/>
                  <a:gd name="T68" fmla="*/ 25 w 1152"/>
                  <a:gd name="T69" fmla="*/ 800 h 864"/>
                  <a:gd name="T70" fmla="*/ 53 w 1152"/>
                  <a:gd name="T71" fmla="*/ 831 h 864"/>
                  <a:gd name="T72" fmla="*/ 87 w 1152"/>
                  <a:gd name="T73" fmla="*/ 852 h 864"/>
                  <a:gd name="T74" fmla="*/ 130 w 1152"/>
                  <a:gd name="T75" fmla="*/ 863 h 864"/>
                  <a:gd name="T76" fmla="*/ 837 w 1152"/>
                  <a:gd name="T77" fmla="*/ 864 h 864"/>
                  <a:gd name="T78" fmla="*/ 864 w 1152"/>
                  <a:gd name="T79" fmla="*/ 860 h 864"/>
                  <a:gd name="T80" fmla="*/ 890 w 1152"/>
                  <a:gd name="T81" fmla="*/ 850 h 864"/>
                  <a:gd name="T82" fmla="*/ 913 w 1152"/>
                  <a:gd name="T83" fmla="*/ 836 h 864"/>
                  <a:gd name="T84" fmla="*/ 933 w 1152"/>
                  <a:gd name="T85" fmla="*/ 819 h 864"/>
                  <a:gd name="T86" fmla="*/ 950 w 1152"/>
                  <a:gd name="T87" fmla="*/ 796 h 864"/>
                  <a:gd name="T88" fmla="*/ 1139 w 1152"/>
                  <a:gd name="T89" fmla="*/ 490 h 864"/>
                  <a:gd name="T90" fmla="*/ 1149 w 1152"/>
                  <a:gd name="T91" fmla="*/ 461 h 864"/>
                  <a:gd name="T92" fmla="*/ 1152 w 1152"/>
                  <a:gd name="T93" fmla="*/ 432 h 864"/>
                  <a:gd name="T94" fmla="*/ 1149 w 1152"/>
                  <a:gd name="T95" fmla="*/ 402 h 864"/>
                  <a:gd name="T96" fmla="*/ 1139 w 1152"/>
                  <a:gd name="T97" fmla="*/ 37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2" h="864">
                    <a:moveTo>
                      <a:pt x="1069" y="470"/>
                    </a:moveTo>
                    <a:lnTo>
                      <a:pt x="889" y="758"/>
                    </a:lnTo>
                    <a:lnTo>
                      <a:pt x="883" y="766"/>
                    </a:lnTo>
                    <a:lnTo>
                      <a:pt x="877" y="772"/>
                    </a:lnTo>
                    <a:lnTo>
                      <a:pt x="871" y="778"/>
                    </a:lnTo>
                    <a:lnTo>
                      <a:pt x="863" y="783"/>
                    </a:lnTo>
                    <a:lnTo>
                      <a:pt x="854" y="787"/>
                    </a:lnTo>
                    <a:lnTo>
                      <a:pt x="847" y="789"/>
                    </a:lnTo>
                    <a:lnTo>
                      <a:pt x="837" y="792"/>
                    </a:lnTo>
                    <a:lnTo>
                      <a:pt x="828" y="792"/>
                    </a:lnTo>
                    <a:lnTo>
                      <a:pt x="144" y="792"/>
                    </a:lnTo>
                    <a:lnTo>
                      <a:pt x="137" y="792"/>
                    </a:lnTo>
                    <a:lnTo>
                      <a:pt x="130" y="791"/>
                    </a:lnTo>
                    <a:lnTo>
                      <a:pt x="123" y="788"/>
                    </a:lnTo>
                    <a:lnTo>
                      <a:pt x="116" y="786"/>
                    </a:lnTo>
                    <a:lnTo>
                      <a:pt x="110" y="783"/>
                    </a:lnTo>
                    <a:lnTo>
                      <a:pt x="104" y="780"/>
                    </a:lnTo>
                    <a:lnTo>
                      <a:pt x="98" y="775"/>
                    </a:lnTo>
                    <a:lnTo>
                      <a:pt x="93" y="771"/>
                    </a:lnTo>
                    <a:lnTo>
                      <a:pt x="89" y="766"/>
                    </a:lnTo>
                    <a:lnTo>
                      <a:pt x="84" y="760"/>
                    </a:lnTo>
                    <a:lnTo>
                      <a:pt x="81" y="754"/>
                    </a:lnTo>
                    <a:lnTo>
                      <a:pt x="78" y="748"/>
                    </a:lnTo>
                    <a:lnTo>
                      <a:pt x="76" y="741"/>
                    </a:lnTo>
                    <a:lnTo>
                      <a:pt x="73" y="734"/>
                    </a:lnTo>
                    <a:lnTo>
                      <a:pt x="72" y="727"/>
                    </a:lnTo>
                    <a:lnTo>
                      <a:pt x="72" y="720"/>
                    </a:lnTo>
                    <a:lnTo>
                      <a:pt x="72" y="144"/>
                    </a:lnTo>
                    <a:lnTo>
                      <a:pt x="72" y="136"/>
                    </a:lnTo>
                    <a:lnTo>
                      <a:pt x="73" y="130"/>
                    </a:lnTo>
                    <a:lnTo>
                      <a:pt x="76" y="122"/>
                    </a:lnTo>
                    <a:lnTo>
                      <a:pt x="78" y="116"/>
                    </a:lnTo>
                    <a:lnTo>
                      <a:pt x="81" y="109"/>
                    </a:lnTo>
                    <a:lnTo>
                      <a:pt x="84" y="104"/>
                    </a:lnTo>
                    <a:lnTo>
                      <a:pt x="89" y="98"/>
                    </a:lnTo>
                    <a:lnTo>
                      <a:pt x="93" y="93"/>
                    </a:lnTo>
                    <a:lnTo>
                      <a:pt x="98" y="89"/>
                    </a:lnTo>
                    <a:lnTo>
                      <a:pt x="104" y="84"/>
                    </a:lnTo>
                    <a:lnTo>
                      <a:pt x="110" y="81"/>
                    </a:lnTo>
                    <a:lnTo>
                      <a:pt x="116" y="78"/>
                    </a:lnTo>
                    <a:lnTo>
                      <a:pt x="123" y="76"/>
                    </a:lnTo>
                    <a:lnTo>
                      <a:pt x="130" y="73"/>
                    </a:lnTo>
                    <a:lnTo>
                      <a:pt x="137" y="72"/>
                    </a:lnTo>
                    <a:lnTo>
                      <a:pt x="144" y="72"/>
                    </a:lnTo>
                    <a:lnTo>
                      <a:pt x="828" y="72"/>
                    </a:lnTo>
                    <a:lnTo>
                      <a:pt x="837" y="72"/>
                    </a:lnTo>
                    <a:lnTo>
                      <a:pt x="847" y="75"/>
                    </a:lnTo>
                    <a:lnTo>
                      <a:pt x="854" y="77"/>
                    </a:lnTo>
                    <a:lnTo>
                      <a:pt x="863" y="81"/>
                    </a:lnTo>
                    <a:lnTo>
                      <a:pt x="871" y="85"/>
                    </a:lnTo>
                    <a:lnTo>
                      <a:pt x="877" y="92"/>
                    </a:lnTo>
                    <a:lnTo>
                      <a:pt x="883" y="98"/>
                    </a:lnTo>
                    <a:lnTo>
                      <a:pt x="889" y="106"/>
                    </a:lnTo>
                    <a:lnTo>
                      <a:pt x="1069" y="394"/>
                    </a:lnTo>
                    <a:lnTo>
                      <a:pt x="1074" y="403"/>
                    </a:lnTo>
                    <a:lnTo>
                      <a:pt x="1077" y="413"/>
                    </a:lnTo>
                    <a:lnTo>
                      <a:pt x="1079" y="422"/>
                    </a:lnTo>
                    <a:lnTo>
                      <a:pt x="1080" y="432"/>
                    </a:lnTo>
                    <a:lnTo>
                      <a:pt x="1079" y="442"/>
                    </a:lnTo>
                    <a:lnTo>
                      <a:pt x="1077" y="451"/>
                    </a:lnTo>
                    <a:lnTo>
                      <a:pt x="1074" y="461"/>
                    </a:lnTo>
                    <a:lnTo>
                      <a:pt x="1069" y="470"/>
                    </a:lnTo>
                    <a:lnTo>
                      <a:pt x="1069" y="470"/>
                    </a:lnTo>
                    <a:close/>
                    <a:moveTo>
                      <a:pt x="1130" y="355"/>
                    </a:moveTo>
                    <a:lnTo>
                      <a:pt x="950" y="68"/>
                    </a:lnTo>
                    <a:lnTo>
                      <a:pt x="945" y="59"/>
                    </a:lnTo>
                    <a:lnTo>
                      <a:pt x="940" y="53"/>
                    </a:lnTo>
                    <a:lnTo>
                      <a:pt x="933" y="45"/>
                    </a:lnTo>
                    <a:lnTo>
                      <a:pt x="927" y="39"/>
                    </a:lnTo>
                    <a:lnTo>
                      <a:pt x="920" y="33"/>
                    </a:lnTo>
                    <a:lnTo>
                      <a:pt x="913" y="28"/>
                    </a:lnTo>
                    <a:lnTo>
                      <a:pt x="905" y="23"/>
                    </a:lnTo>
                    <a:lnTo>
                      <a:pt x="898" y="18"/>
                    </a:lnTo>
                    <a:lnTo>
                      <a:pt x="890" y="14"/>
                    </a:lnTo>
                    <a:lnTo>
                      <a:pt x="881" y="10"/>
                    </a:lnTo>
                    <a:lnTo>
                      <a:pt x="873" y="8"/>
                    </a:lnTo>
                    <a:lnTo>
                      <a:pt x="864" y="4"/>
                    </a:lnTo>
                    <a:lnTo>
                      <a:pt x="855" y="2"/>
                    </a:lnTo>
                    <a:lnTo>
                      <a:pt x="847" y="1"/>
                    </a:lnTo>
                    <a:lnTo>
                      <a:pt x="837" y="0"/>
                    </a:lnTo>
                    <a:lnTo>
                      <a:pt x="828" y="0"/>
                    </a:lnTo>
                    <a:lnTo>
                      <a:pt x="144" y="0"/>
                    </a:lnTo>
                    <a:lnTo>
                      <a:pt x="130" y="1"/>
                    </a:lnTo>
                    <a:lnTo>
                      <a:pt x="114" y="3"/>
                    </a:lnTo>
                    <a:lnTo>
                      <a:pt x="102" y="6"/>
                    </a:lnTo>
                    <a:lnTo>
                      <a:pt x="87" y="11"/>
                    </a:lnTo>
                    <a:lnTo>
                      <a:pt x="76" y="17"/>
                    </a:lnTo>
                    <a:lnTo>
                      <a:pt x="64" y="25"/>
                    </a:lnTo>
                    <a:lnTo>
                      <a:pt x="53" y="32"/>
                    </a:lnTo>
                    <a:lnTo>
                      <a:pt x="42" y="42"/>
                    </a:lnTo>
                    <a:lnTo>
                      <a:pt x="32" y="52"/>
                    </a:lnTo>
                    <a:lnTo>
                      <a:pt x="25" y="64"/>
                    </a:lnTo>
                    <a:lnTo>
                      <a:pt x="17" y="76"/>
                    </a:lnTo>
                    <a:lnTo>
                      <a:pt x="11" y="87"/>
                    </a:lnTo>
                    <a:lnTo>
                      <a:pt x="6" y="102"/>
                    </a:lnTo>
                    <a:lnTo>
                      <a:pt x="3" y="114"/>
                    </a:lnTo>
                    <a:lnTo>
                      <a:pt x="1" y="130"/>
                    </a:lnTo>
                    <a:lnTo>
                      <a:pt x="0" y="144"/>
                    </a:lnTo>
                    <a:lnTo>
                      <a:pt x="0" y="720"/>
                    </a:lnTo>
                    <a:lnTo>
                      <a:pt x="1" y="734"/>
                    </a:lnTo>
                    <a:lnTo>
                      <a:pt x="3" y="748"/>
                    </a:lnTo>
                    <a:lnTo>
                      <a:pt x="6" y="762"/>
                    </a:lnTo>
                    <a:lnTo>
                      <a:pt x="11" y="775"/>
                    </a:lnTo>
                    <a:lnTo>
                      <a:pt x="17" y="788"/>
                    </a:lnTo>
                    <a:lnTo>
                      <a:pt x="25" y="800"/>
                    </a:lnTo>
                    <a:lnTo>
                      <a:pt x="32" y="811"/>
                    </a:lnTo>
                    <a:lnTo>
                      <a:pt x="42" y="822"/>
                    </a:lnTo>
                    <a:lnTo>
                      <a:pt x="53" y="831"/>
                    </a:lnTo>
                    <a:lnTo>
                      <a:pt x="64" y="839"/>
                    </a:lnTo>
                    <a:lnTo>
                      <a:pt x="76" y="847"/>
                    </a:lnTo>
                    <a:lnTo>
                      <a:pt x="87" y="852"/>
                    </a:lnTo>
                    <a:lnTo>
                      <a:pt x="102" y="858"/>
                    </a:lnTo>
                    <a:lnTo>
                      <a:pt x="114" y="861"/>
                    </a:lnTo>
                    <a:lnTo>
                      <a:pt x="130" y="863"/>
                    </a:lnTo>
                    <a:lnTo>
                      <a:pt x="144" y="864"/>
                    </a:lnTo>
                    <a:lnTo>
                      <a:pt x="828" y="864"/>
                    </a:lnTo>
                    <a:lnTo>
                      <a:pt x="837" y="864"/>
                    </a:lnTo>
                    <a:lnTo>
                      <a:pt x="847" y="863"/>
                    </a:lnTo>
                    <a:lnTo>
                      <a:pt x="855" y="861"/>
                    </a:lnTo>
                    <a:lnTo>
                      <a:pt x="864" y="860"/>
                    </a:lnTo>
                    <a:lnTo>
                      <a:pt x="873" y="856"/>
                    </a:lnTo>
                    <a:lnTo>
                      <a:pt x="881" y="853"/>
                    </a:lnTo>
                    <a:lnTo>
                      <a:pt x="890" y="850"/>
                    </a:lnTo>
                    <a:lnTo>
                      <a:pt x="898" y="846"/>
                    </a:lnTo>
                    <a:lnTo>
                      <a:pt x="905" y="841"/>
                    </a:lnTo>
                    <a:lnTo>
                      <a:pt x="913" y="836"/>
                    </a:lnTo>
                    <a:lnTo>
                      <a:pt x="920" y="831"/>
                    </a:lnTo>
                    <a:lnTo>
                      <a:pt x="927" y="824"/>
                    </a:lnTo>
                    <a:lnTo>
                      <a:pt x="933" y="819"/>
                    </a:lnTo>
                    <a:lnTo>
                      <a:pt x="940" y="811"/>
                    </a:lnTo>
                    <a:lnTo>
                      <a:pt x="945" y="804"/>
                    </a:lnTo>
                    <a:lnTo>
                      <a:pt x="950" y="796"/>
                    </a:lnTo>
                    <a:lnTo>
                      <a:pt x="1130" y="509"/>
                    </a:lnTo>
                    <a:lnTo>
                      <a:pt x="1135" y="499"/>
                    </a:lnTo>
                    <a:lnTo>
                      <a:pt x="1139" y="490"/>
                    </a:lnTo>
                    <a:lnTo>
                      <a:pt x="1144" y="481"/>
                    </a:lnTo>
                    <a:lnTo>
                      <a:pt x="1147" y="471"/>
                    </a:lnTo>
                    <a:lnTo>
                      <a:pt x="1149" y="461"/>
                    </a:lnTo>
                    <a:lnTo>
                      <a:pt x="1150" y="451"/>
                    </a:lnTo>
                    <a:lnTo>
                      <a:pt x="1151" y="442"/>
                    </a:lnTo>
                    <a:lnTo>
                      <a:pt x="1152" y="432"/>
                    </a:lnTo>
                    <a:lnTo>
                      <a:pt x="1151" y="422"/>
                    </a:lnTo>
                    <a:lnTo>
                      <a:pt x="1150" y="413"/>
                    </a:lnTo>
                    <a:lnTo>
                      <a:pt x="1149" y="402"/>
                    </a:lnTo>
                    <a:lnTo>
                      <a:pt x="1147" y="392"/>
                    </a:lnTo>
                    <a:lnTo>
                      <a:pt x="1144" y="383"/>
                    </a:lnTo>
                    <a:lnTo>
                      <a:pt x="1139" y="374"/>
                    </a:lnTo>
                    <a:lnTo>
                      <a:pt x="1135" y="364"/>
                    </a:lnTo>
                    <a:lnTo>
                      <a:pt x="1130"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52"/>
              <p:cNvSpPr>
                <a:spLocks/>
              </p:cNvSpPr>
              <p:nvPr/>
            </p:nvSpPr>
            <p:spPr bwMode="auto">
              <a:xfrm>
                <a:off x="1191418" y="3854053"/>
                <a:ext cx="85725" cy="85725"/>
              </a:xfrm>
              <a:custGeom>
                <a:avLst/>
                <a:gdLst>
                  <a:gd name="T0" fmla="*/ 93 w 216"/>
                  <a:gd name="T1" fmla="*/ 178 h 216"/>
                  <a:gd name="T2" fmla="*/ 74 w 216"/>
                  <a:gd name="T3" fmla="*/ 172 h 216"/>
                  <a:gd name="T4" fmla="*/ 58 w 216"/>
                  <a:gd name="T5" fmla="*/ 159 h 216"/>
                  <a:gd name="T6" fmla="*/ 45 w 216"/>
                  <a:gd name="T7" fmla="*/ 143 h 216"/>
                  <a:gd name="T8" fmla="*/ 37 w 216"/>
                  <a:gd name="T9" fmla="*/ 122 h 216"/>
                  <a:gd name="T10" fmla="*/ 36 w 216"/>
                  <a:gd name="T11" fmla="*/ 100 h 216"/>
                  <a:gd name="T12" fmla="*/ 41 w 216"/>
                  <a:gd name="T13" fmla="*/ 80 h 216"/>
                  <a:gd name="T14" fmla="*/ 52 w 216"/>
                  <a:gd name="T15" fmla="*/ 63 h 216"/>
                  <a:gd name="T16" fmla="*/ 67 w 216"/>
                  <a:gd name="T17" fmla="*/ 49 h 216"/>
                  <a:gd name="T18" fmla="*/ 87 w 216"/>
                  <a:gd name="T19" fmla="*/ 39 h 216"/>
                  <a:gd name="T20" fmla="*/ 108 w 216"/>
                  <a:gd name="T21" fmla="*/ 36 h 216"/>
                  <a:gd name="T22" fmla="*/ 129 w 216"/>
                  <a:gd name="T23" fmla="*/ 39 h 216"/>
                  <a:gd name="T24" fmla="*/ 148 w 216"/>
                  <a:gd name="T25" fmla="*/ 49 h 216"/>
                  <a:gd name="T26" fmla="*/ 163 w 216"/>
                  <a:gd name="T27" fmla="*/ 63 h 216"/>
                  <a:gd name="T28" fmla="*/ 174 w 216"/>
                  <a:gd name="T29" fmla="*/ 80 h 216"/>
                  <a:gd name="T30" fmla="*/ 180 w 216"/>
                  <a:gd name="T31" fmla="*/ 100 h 216"/>
                  <a:gd name="T32" fmla="*/ 179 w 216"/>
                  <a:gd name="T33" fmla="*/ 122 h 216"/>
                  <a:gd name="T34" fmla="*/ 171 w 216"/>
                  <a:gd name="T35" fmla="*/ 143 h 216"/>
                  <a:gd name="T36" fmla="*/ 159 w 216"/>
                  <a:gd name="T37" fmla="*/ 159 h 216"/>
                  <a:gd name="T38" fmla="*/ 142 w 216"/>
                  <a:gd name="T39" fmla="*/ 172 h 216"/>
                  <a:gd name="T40" fmla="*/ 122 w 216"/>
                  <a:gd name="T41" fmla="*/ 178 h 216"/>
                  <a:gd name="T42" fmla="*/ 108 w 216"/>
                  <a:gd name="T43" fmla="*/ 0 h 216"/>
                  <a:gd name="T44" fmla="*/ 76 w 216"/>
                  <a:gd name="T45" fmla="*/ 4 h 216"/>
                  <a:gd name="T46" fmla="*/ 48 w 216"/>
                  <a:gd name="T47" fmla="*/ 18 h 216"/>
                  <a:gd name="T48" fmla="*/ 24 w 216"/>
                  <a:gd name="T49" fmla="*/ 39 h 216"/>
                  <a:gd name="T50" fmla="*/ 8 w 216"/>
                  <a:gd name="T51" fmla="*/ 66 h 216"/>
                  <a:gd name="T52" fmla="*/ 0 w 216"/>
                  <a:gd name="T53" fmla="*/ 97 h 216"/>
                  <a:gd name="T54" fmla="*/ 3 w 216"/>
                  <a:gd name="T55" fmla="*/ 130 h 216"/>
                  <a:gd name="T56" fmla="*/ 13 w 216"/>
                  <a:gd name="T57" fmla="*/ 160 h 216"/>
                  <a:gd name="T58" fmla="*/ 32 w 216"/>
                  <a:gd name="T59" fmla="*/ 185 h 216"/>
                  <a:gd name="T60" fmla="*/ 57 w 216"/>
                  <a:gd name="T61" fmla="*/ 203 h 216"/>
                  <a:gd name="T62" fmla="*/ 86 w 216"/>
                  <a:gd name="T63" fmla="*/ 214 h 216"/>
                  <a:gd name="T64" fmla="*/ 119 w 216"/>
                  <a:gd name="T65" fmla="*/ 215 h 216"/>
                  <a:gd name="T66" fmla="*/ 151 w 216"/>
                  <a:gd name="T67" fmla="*/ 207 h 216"/>
                  <a:gd name="T68" fmla="*/ 176 w 216"/>
                  <a:gd name="T69" fmla="*/ 191 h 216"/>
                  <a:gd name="T70" fmla="*/ 198 w 216"/>
                  <a:gd name="T71" fmla="*/ 168 h 216"/>
                  <a:gd name="T72" fmla="*/ 211 w 216"/>
                  <a:gd name="T73" fmla="*/ 140 h 216"/>
                  <a:gd name="T74" fmla="*/ 216 w 216"/>
                  <a:gd name="T75" fmla="*/ 108 h 216"/>
                  <a:gd name="T76" fmla="*/ 211 w 216"/>
                  <a:gd name="T77" fmla="*/ 76 h 216"/>
                  <a:gd name="T78" fmla="*/ 198 w 216"/>
                  <a:gd name="T79" fmla="*/ 48 h 216"/>
                  <a:gd name="T80" fmla="*/ 176 w 216"/>
                  <a:gd name="T81" fmla="*/ 25 h 216"/>
                  <a:gd name="T82" fmla="*/ 151 w 216"/>
                  <a:gd name="T83" fmla="*/ 9 h 216"/>
                  <a:gd name="T84" fmla="*/ 119 w 216"/>
                  <a:gd name="T8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108" y="180"/>
                    </a:moveTo>
                    <a:lnTo>
                      <a:pt x="101" y="179"/>
                    </a:lnTo>
                    <a:lnTo>
                      <a:pt x="93" y="178"/>
                    </a:lnTo>
                    <a:lnTo>
                      <a:pt x="87" y="177"/>
                    </a:lnTo>
                    <a:lnTo>
                      <a:pt x="80" y="174"/>
                    </a:lnTo>
                    <a:lnTo>
                      <a:pt x="74" y="172"/>
                    </a:lnTo>
                    <a:lnTo>
                      <a:pt x="67" y="167"/>
                    </a:lnTo>
                    <a:lnTo>
                      <a:pt x="62" y="163"/>
                    </a:lnTo>
                    <a:lnTo>
                      <a:pt x="58" y="159"/>
                    </a:lnTo>
                    <a:lnTo>
                      <a:pt x="52" y="153"/>
                    </a:lnTo>
                    <a:lnTo>
                      <a:pt x="48" y="148"/>
                    </a:lnTo>
                    <a:lnTo>
                      <a:pt x="45" y="143"/>
                    </a:lnTo>
                    <a:lnTo>
                      <a:pt x="41" y="136"/>
                    </a:lnTo>
                    <a:lnTo>
                      <a:pt x="39" y="130"/>
                    </a:lnTo>
                    <a:lnTo>
                      <a:pt x="37" y="122"/>
                    </a:lnTo>
                    <a:lnTo>
                      <a:pt x="36" y="116"/>
                    </a:lnTo>
                    <a:lnTo>
                      <a:pt x="36" y="108"/>
                    </a:lnTo>
                    <a:lnTo>
                      <a:pt x="36" y="100"/>
                    </a:lnTo>
                    <a:lnTo>
                      <a:pt x="37" y="93"/>
                    </a:lnTo>
                    <a:lnTo>
                      <a:pt x="39" y="86"/>
                    </a:lnTo>
                    <a:lnTo>
                      <a:pt x="41" y="80"/>
                    </a:lnTo>
                    <a:lnTo>
                      <a:pt x="45" y="73"/>
                    </a:lnTo>
                    <a:lnTo>
                      <a:pt x="48" y="68"/>
                    </a:lnTo>
                    <a:lnTo>
                      <a:pt x="52" y="63"/>
                    </a:lnTo>
                    <a:lnTo>
                      <a:pt x="58" y="57"/>
                    </a:lnTo>
                    <a:lnTo>
                      <a:pt x="62" y="52"/>
                    </a:lnTo>
                    <a:lnTo>
                      <a:pt x="67" y="49"/>
                    </a:lnTo>
                    <a:lnTo>
                      <a:pt x="74" y="44"/>
                    </a:lnTo>
                    <a:lnTo>
                      <a:pt x="80" y="41"/>
                    </a:lnTo>
                    <a:lnTo>
                      <a:pt x="87" y="39"/>
                    </a:lnTo>
                    <a:lnTo>
                      <a:pt x="93" y="38"/>
                    </a:lnTo>
                    <a:lnTo>
                      <a:pt x="101" y="37"/>
                    </a:lnTo>
                    <a:lnTo>
                      <a:pt x="108" y="36"/>
                    </a:lnTo>
                    <a:lnTo>
                      <a:pt x="115" y="37"/>
                    </a:lnTo>
                    <a:lnTo>
                      <a:pt x="122" y="38"/>
                    </a:lnTo>
                    <a:lnTo>
                      <a:pt x="129" y="39"/>
                    </a:lnTo>
                    <a:lnTo>
                      <a:pt x="136" y="41"/>
                    </a:lnTo>
                    <a:lnTo>
                      <a:pt x="142" y="44"/>
                    </a:lnTo>
                    <a:lnTo>
                      <a:pt x="148" y="49"/>
                    </a:lnTo>
                    <a:lnTo>
                      <a:pt x="154" y="52"/>
                    </a:lnTo>
                    <a:lnTo>
                      <a:pt x="159" y="57"/>
                    </a:lnTo>
                    <a:lnTo>
                      <a:pt x="163" y="63"/>
                    </a:lnTo>
                    <a:lnTo>
                      <a:pt x="168" y="68"/>
                    </a:lnTo>
                    <a:lnTo>
                      <a:pt x="171" y="73"/>
                    </a:lnTo>
                    <a:lnTo>
                      <a:pt x="174" y="80"/>
                    </a:lnTo>
                    <a:lnTo>
                      <a:pt x="176" y="86"/>
                    </a:lnTo>
                    <a:lnTo>
                      <a:pt x="179" y="93"/>
                    </a:lnTo>
                    <a:lnTo>
                      <a:pt x="180" y="100"/>
                    </a:lnTo>
                    <a:lnTo>
                      <a:pt x="180" y="108"/>
                    </a:lnTo>
                    <a:lnTo>
                      <a:pt x="180" y="116"/>
                    </a:lnTo>
                    <a:lnTo>
                      <a:pt x="179" y="122"/>
                    </a:lnTo>
                    <a:lnTo>
                      <a:pt x="176" y="130"/>
                    </a:lnTo>
                    <a:lnTo>
                      <a:pt x="174" y="136"/>
                    </a:lnTo>
                    <a:lnTo>
                      <a:pt x="171" y="143"/>
                    </a:lnTo>
                    <a:lnTo>
                      <a:pt x="168" y="148"/>
                    </a:lnTo>
                    <a:lnTo>
                      <a:pt x="163" y="153"/>
                    </a:lnTo>
                    <a:lnTo>
                      <a:pt x="159" y="159"/>
                    </a:lnTo>
                    <a:lnTo>
                      <a:pt x="154" y="163"/>
                    </a:lnTo>
                    <a:lnTo>
                      <a:pt x="148" y="167"/>
                    </a:lnTo>
                    <a:lnTo>
                      <a:pt x="142" y="172"/>
                    </a:lnTo>
                    <a:lnTo>
                      <a:pt x="136" y="174"/>
                    </a:lnTo>
                    <a:lnTo>
                      <a:pt x="129" y="177"/>
                    </a:lnTo>
                    <a:lnTo>
                      <a:pt x="122" y="178"/>
                    </a:lnTo>
                    <a:lnTo>
                      <a:pt x="115" y="179"/>
                    </a:lnTo>
                    <a:lnTo>
                      <a:pt x="108" y="180"/>
                    </a:lnTo>
                    <a:close/>
                    <a:moveTo>
                      <a:pt x="108" y="0"/>
                    </a:moveTo>
                    <a:lnTo>
                      <a:pt x="97" y="0"/>
                    </a:lnTo>
                    <a:lnTo>
                      <a:pt x="86" y="2"/>
                    </a:lnTo>
                    <a:lnTo>
                      <a:pt x="76" y="4"/>
                    </a:lnTo>
                    <a:lnTo>
                      <a:pt x="66" y="9"/>
                    </a:lnTo>
                    <a:lnTo>
                      <a:pt x="57" y="13"/>
                    </a:lnTo>
                    <a:lnTo>
                      <a:pt x="48" y="18"/>
                    </a:lnTo>
                    <a:lnTo>
                      <a:pt x="39" y="25"/>
                    </a:lnTo>
                    <a:lnTo>
                      <a:pt x="32" y="31"/>
                    </a:lnTo>
                    <a:lnTo>
                      <a:pt x="24" y="39"/>
                    </a:lnTo>
                    <a:lnTo>
                      <a:pt x="19" y="48"/>
                    </a:lnTo>
                    <a:lnTo>
                      <a:pt x="13" y="56"/>
                    </a:lnTo>
                    <a:lnTo>
                      <a:pt x="8" y="66"/>
                    </a:lnTo>
                    <a:lnTo>
                      <a:pt x="5" y="76"/>
                    </a:lnTo>
                    <a:lnTo>
                      <a:pt x="3" y="86"/>
                    </a:lnTo>
                    <a:lnTo>
                      <a:pt x="0" y="97"/>
                    </a:lnTo>
                    <a:lnTo>
                      <a:pt x="0" y="108"/>
                    </a:lnTo>
                    <a:lnTo>
                      <a:pt x="0" y="119"/>
                    </a:lnTo>
                    <a:lnTo>
                      <a:pt x="3" y="130"/>
                    </a:lnTo>
                    <a:lnTo>
                      <a:pt x="5" y="140"/>
                    </a:lnTo>
                    <a:lnTo>
                      <a:pt x="8" y="150"/>
                    </a:lnTo>
                    <a:lnTo>
                      <a:pt x="13" y="160"/>
                    </a:lnTo>
                    <a:lnTo>
                      <a:pt x="19" y="168"/>
                    </a:lnTo>
                    <a:lnTo>
                      <a:pt x="24" y="177"/>
                    </a:lnTo>
                    <a:lnTo>
                      <a:pt x="32" y="185"/>
                    </a:lnTo>
                    <a:lnTo>
                      <a:pt x="39" y="191"/>
                    </a:lnTo>
                    <a:lnTo>
                      <a:pt x="48" y="198"/>
                    </a:lnTo>
                    <a:lnTo>
                      <a:pt x="57" y="203"/>
                    </a:lnTo>
                    <a:lnTo>
                      <a:pt x="66" y="207"/>
                    </a:lnTo>
                    <a:lnTo>
                      <a:pt x="76" y="211"/>
                    </a:lnTo>
                    <a:lnTo>
                      <a:pt x="86" y="214"/>
                    </a:lnTo>
                    <a:lnTo>
                      <a:pt x="97" y="215"/>
                    </a:lnTo>
                    <a:lnTo>
                      <a:pt x="108" y="216"/>
                    </a:lnTo>
                    <a:lnTo>
                      <a:pt x="119" y="215"/>
                    </a:lnTo>
                    <a:lnTo>
                      <a:pt x="130" y="214"/>
                    </a:lnTo>
                    <a:lnTo>
                      <a:pt x="140" y="211"/>
                    </a:lnTo>
                    <a:lnTo>
                      <a:pt x="151" y="207"/>
                    </a:lnTo>
                    <a:lnTo>
                      <a:pt x="159" y="203"/>
                    </a:lnTo>
                    <a:lnTo>
                      <a:pt x="169" y="198"/>
                    </a:lnTo>
                    <a:lnTo>
                      <a:pt x="176" y="191"/>
                    </a:lnTo>
                    <a:lnTo>
                      <a:pt x="184" y="185"/>
                    </a:lnTo>
                    <a:lnTo>
                      <a:pt x="192" y="177"/>
                    </a:lnTo>
                    <a:lnTo>
                      <a:pt x="198" y="168"/>
                    </a:lnTo>
                    <a:lnTo>
                      <a:pt x="203" y="160"/>
                    </a:lnTo>
                    <a:lnTo>
                      <a:pt x="208" y="150"/>
                    </a:lnTo>
                    <a:lnTo>
                      <a:pt x="211" y="140"/>
                    </a:lnTo>
                    <a:lnTo>
                      <a:pt x="214" y="130"/>
                    </a:lnTo>
                    <a:lnTo>
                      <a:pt x="215" y="119"/>
                    </a:lnTo>
                    <a:lnTo>
                      <a:pt x="216" y="108"/>
                    </a:lnTo>
                    <a:lnTo>
                      <a:pt x="215" y="97"/>
                    </a:lnTo>
                    <a:lnTo>
                      <a:pt x="214" y="86"/>
                    </a:lnTo>
                    <a:lnTo>
                      <a:pt x="211" y="76"/>
                    </a:lnTo>
                    <a:lnTo>
                      <a:pt x="208" y="66"/>
                    </a:lnTo>
                    <a:lnTo>
                      <a:pt x="203" y="56"/>
                    </a:lnTo>
                    <a:lnTo>
                      <a:pt x="198" y="48"/>
                    </a:lnTo>
                    <a:lnTo>
                      <a:pt x="192" y="39"/>
                    </a:lnTo>
                    <a:lnTo>
                      <a:pt x="184" y="31"/>
                    </a:lnTo>
                    <a:lnTo>
                      <a:pt x="176" y="25"/>
                    </a:lnTo>
                    <a:lnTo>
                      <a:pt x="169" y="18"/>
                    </a:lnTo>
                    <a:lnTo>
                      <a:pt x="159" y="13"/>
                    </a:lnTo>
                    <a:lnTo>
                      <a:pt x="151" y="9"/>
                    </a:lnTo>
                    <a:lnTo>
                      <a:pt x="140" y="4"/>
                    </a:lnTo>
                    <a:lnTo>
                      <a:pt x="130" y="2"/>
                    </a:lnTo>
                    <a:lnTo>
                      <a:pt x="119" y="0"/>
                    </a:lnTo>
                    <a:lnTo>
                      <a:pt x="1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2" name="Freeform: Shape 53"/>
            <p:cNvSpPr>
              <a:spLocks/>
            </p:cNvSpPr>
            <p:nvPr/>
          </p:nvSpPr>
          <p:spPr bwMode="auto">
            <a:xfrm>
              <a:off x="7421648" y="4543784"/>
              <a:ext cx="239194" cy="239194"/>
            </a:xfrm>
            <a:custGeom>
              <a:avLst/>
              <a:gdLst>
                <a:gd name="T0" fmla="*/ 161 w 1152"/>
                <a:gd name="T1" fmla="*/ 1032 h 1152"/>
                <a:gd name="T2" fmla="*/ 285 w 1152"/>
                <a:gd name="T3" fmla="*/ 982 h 1152"/>
                <a:gd name="T4" fmla="*/ 482 w 1152"/>
                <a:gd name="T5" fmla="*/ 946 h 1152"/>
                <a:gd name="T6" fmla="*/ 547 w 1152"/>
                <a:gd name="T7" fmla="*/ 969 h 1152"/>
                <a:gd name="T8" fmla="*/ 617 w 1152"/>
                <a:gd name="T9" fmla="*/ 966 h 1152"/>
                <a:gd name="T10" fmla="*/ 681 w 1152"/>
                <a:gd name="T11" fmla="*/ 938 h 1152"/>
                <a:gd name="T12" fmla="*/ 894 w 1152"/>
                <a:gd name="T13" fmla="*/ 992 h 1152"/>
                <a:gd name="T14" fmla="*/ 1027 w 1152"/>
                <a:gd name="T15" fmla="*/ 1049 h 1152"/>
                <a:gd name="T16" fmla="*/ 730 w 1152"/>
                <a:gd name="T17" fmla="*/ 842 h 1152"/>
                <a:gd name="T18" fmla="*/ 650 w 1152"/>
                <a:gd name="T19" fmla="*/ 912 h 1152"/>
                <a:gd name="T20" fmla="*/ 603 w 1152"/>
                <a:gd name="T21" fmla="*/ 928 h 1152"/>
                <a:gd name="T22" fmla="*/ 557 w 1152"/>
                <a:gd name="T23" fmla="*/ 930 h 1152"/>
                <a:gd name="T24" fmla="*/ 512 w 1152"/>
                <a:gd name="T25" fmla="*/ 917 h 1152"/>
                <a:gd name="T26" fmla="*/ 434 w 1152"/>
                <a:gd name="T27" fmla="*/ 857 h 1152"/>
                <a:gd name="T28" fmla="*/ 357 w 1152"/>
                <a:gd name="T29" fmla="*/ 741 h 1152"/>
                <a:gd name="T30" fmla="*/ 305 w 1152"/>
                <a:gd name="T31" fmla="*/ 598 h 1152"/>
                <a:gd name="T32" fmla="*/ 289 w 1152"/>
                <a:gd name="T33" fmla="*/ 447 h 1152"/>
                <a:gd name="T34" fmla="*/ 312 w 1152"/>
                <a:gd name="T35" fmla="*/ 301 h 1152"/>
                <a:gd name="T36" fmla="*/ 360 w 1152"/>
                <a:gd name="T37" fmla="*/ 195 h 1152"/>
                <a:gd name="T38" fmla="*/ 405 w 1152"/>
                <a:gd name="T39" fmla="*/ 140 h 1152"/>
                <a:gd name="T40" fmla="*/ 461 w 1152"/>
                <a:gd name="T41" fmla="*/ 99 h 1152"/>
                <a:gd name="T42" fmla="*/ 529 w 1152"/>
                <a:gd name="T43" fmla="*/ 76 h 1152"/>
                <a:gd name="T44" fmla="*/ 608 w 1152"/>
                <a:gd name="T45" fmla="*/ 74 h 1152"/>
                <a:gd name="T46" fmla="*/ 678 w 1152"/>
                <a:gd name="T47" fmla="*/ 94 h 1152"/>
                <a:gd name="T48" fmla="*/ 736 w 1152"/>
                <a:gd name="T49" fmla="*/ 131 h 1152"/>
                <a:gd name="T50" fmla="*/ 784 w 1152"/>
                <a:gd name="T51" fmla="*/ 183 h 1152"/>
                <a:gd name="T52" fmla="*/ 830 w 1152"/>
                <a:gd name="T53" fmla="*/ 273 h 1152"/>
                <a:gd name="T54" fmla="*/ 862 w 1152"/>
                <a:gd name="T55" fmla="*/ 418 h 1152"/>
                <a:gd name="T56" fmla="*/ 853 w 1152"/>
                <a:gd name="T57" fmla="*/ 568 h 1152"/>
                <a:gd name="T58" fmla="*/ 809 w 1152"/>
                <a:gd name="T59" fmla="*/ 712 h 1152"/>
                <a:gd name="T60" fmla="*/ 730 w 1152"/>
                <a:gd name="T61" fmla="*/ 842 h 1152"/>
                <a:gd name="T62" fmla="*/ 1024 w 1152"/>
                <a:gd name="T63" fmla="*/ 967 h 1152"/>
                <a:gd name="T64" fmla="*/ 889 w 1152"/>
                <a:gd name="T65" fmla="*/ 914 h 1152"/>
                <a:gd name="T66" fmla="*/ 812 w 1152"/>
                <a:gd name="T67" fmla="*/ 852 h 1152"/>
                <a:gd name="T68" fmla="*/ 866 w 1152"/>
                <a:gd name="T69" fmla="*/ 756 h 1152"/>
                <a:gd name="T70" fmla="*/ 923 w 1152"/>
                <a:gd name="T71" fmla="*/ 593 h 1152"/>
                <a:gd name="T72" fmla="*/ 936 w 1152"/>
                <a:gd name="T73" fmla="*/ 462 h 1152"/>
                <a:gd name="T74" fmla="*/ 916 w 1152"/>
                <a:gd name="T75" fmla="*/ 302 h 1152"/>
                <a:gd name="T76" fmla="*/ 876 w 1152"/>
                <a:gd name="T77" fmla="*/ 192 h 1152"/>
                <a:gd name="T78" fmla="*/ 831 w 1152"/>
                <a:gd name="T79" fmla="*/ 123 h 1152"/>
                <a:gd name="T80" fmla="*/ 765 w 1152"/>
                <a:gd name="T81" fmla="*/ 59 h 1152"/>
                <a:gd name="T82" fmla="*/ 686 w 1152"/>
                <a:gd name="T83" fmla="*/ 18 h 1152"/>
                <a:gd name="T84" fmla="*/ 595 w 1152"/>
                <a:gd name="T85" fmla="*/ 1 h 1152"/>
                <a:gd name="T86" fmla="*/ 501 w 1152"/>
                <a:gd name="T87" fmla="*/ 8 h 1152"/>
                <a:gd name="T88" fmla="*/ 417 w 1152"/>
                <a:gd name="T89" fmla="*/ 40 h 1152"/>
                <a:gd name="T90" fmla="*/ 345 w 1152"/>
                <a:gd name="T91" fmla="*/ 95 h 1152"/>
                <a:gd name="T92" fmla="*/ 292 w 1152"/>
                <a:gd name="T93" fmla="*/ 163 h 1152"/>
                <a:gd name="T94" fmla="*/ 257 w 1152"/>
                <a:gd name="T95" fmla="*/ 238 h 1152"/>
                <a:gd name="T96" fmla="*/ 220 w 1152"/>
                <a:gd name="T97" fmla="*/ 399 h 1152"/>
                <a:gd name="T98" fmla="*/ 220 w 1152"/>
                <a:gd name="T99" fmla="*/ 546 h 1152"/>
                <a:gd name="T100" fmla="*/ 262 w 1152"/>
                <a:gd name="T101" fmla="*/ 697 h 1152"/>
                <a:gd name="T102" fmla="*/ 317 w 1152"/>
                <a:gd name="T103" fmla="*/ 814 h 1152"/>
                <a:gd name="T104" fmla="*/ 330 w 1152"/>
                <a:gd name="T105" fmla="*/ 895 h 1152"/>
                <a:gd name="T106" fmla="*/ 177 w 1152"/>
                <a:gd name="T107" fmla="*/ 947 h 1152"/>
                <a:gd name="T108" fmla="*/ 41 w 1152"/>
                <a:gd name="T109" fmla="*/ 1015 h 1152"/>
                <a:gd name="T110" fmla="*/ 4 w 1152"/>
                <a:gd name="T111" fmla="*/ 1056 h 1152"/>
                <a:gd name="T112" fmla="*/ 7 w 1152"/>
                <a:gd name="T113" fmla="*/ 1112 h 1152"/>
                <a:gd name="T114" fmla="*/ 49 w 1152"/>
                <a:gd name="T115" fmla="*/ 1149 h 1152"/>
                <a:gd name="T116" fmla="*/ 1102 w 1152"/>
                <a:gd name="T117" fmla="*/ 1149 h 1152"/>
                <a:gd name="T118" fmla="*/ 1145 w 1152"/>
                <a:gd name="T119" fmla="*/ 1112 h 1152"/>
                <a:gd name="T120" fmla="*/ 1148 w 1152"/>
                <a:gd name="T121" fmla="*/ 105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2" h="1152">
                  <a:moveTo>
                    <a:pt x="72" y="1080"/>
                  </a:moveTo>
                  <a:lnTo>
                    <a:pt x="80" y="1075"/>
                  </a:lnTo>
                  <a:lnTo>
                    <a:pt x="97" y="1065"/>
                  </a:lnTo>
                  <a:lnTo>
                    <a:pt x="124" y="1050"/>
                  </a:lnTo>
                  <a:lnTo>
                    <a:pt x="161" y="1032"/>
                  </a:lnTo>
                  <a:lnTo>
                    <a:pt x="181" y="1022"/>
                  </a:lnTo>
                  <a:lnTo>
                    <a:pt x="205" y="1013"/>
                  </a:lnTo>
                  <a:lnTo>
                    <a:pt x="230" y="1003"/>
                  </a:lnTo>
                  <a:lnTo>
                    <a:pt x="257" y="992"/>
                  </a:lnTo>
                  <a:lnTo>
                    <a:pt x="285" y="982"/>
                  </a:lnTo>
                  <a:lnTo>
                    <a:pt x="316" y="974"/>
                  </a:lnTo>
                  <a:lnTo>
                    <a:pt x="347" y="965"/>
                  </a:lnTo>
                  <a:lnTo>
                    <a:pt x="381" y="958"/>
                  </a:lnTo>
                  <a:lnTo>
                    <a:pt x="471" y="938"/>
                  </a:lnTo>
                  <a:lnTo>
                    <a:pt x="482" y="946"/>
                  </a:lnTo>
                  <a:lnTo>
                    <a:pt x="495" y="952"/>
                  </a:lnTo>
                  <a:lnTo>
                    <a:pt x="507" y="958"/>
                  </a:lnTo>
                  <a:lnTo>
                    <a:pt x="520" y="963"/>
                  </a:lnTo>
                  <a:lnTo>
                    <a:pt x="534" y="966"/>
                  </a:lnTo>
                  <a:lnTo>
                    <a:pt x="547" y="969"/>
                  </a:lnTo>
                  <a:lnTo>
                    <a:pt x="561" y="972"/>
                  </a:lnTo>
                  <a:lnTo>
                    <a:pt x="576" y="972"/>
                  </a:lnTo>
                  <a:lnTo>
                    <a:pt x="590" y="972"/>
                  </a:lnTo>
                  <a:lnTo>
                    <a:pt x="605" y="969"/>
                  </a:lnTo>
                  <a:lnTo>
                    <a:pt x="617" y="966"/>
                  </a:lnTo>
                  <a:lnTo>
                    <a:pt x="632" y="963"/>
                  </a:lnTo>
                  <a:lnTo>
                    <a:pt x="644" y="958"/>
                  </a:lnTo>
                  <a:lnTo>
                    <a:pt x="657" y="952"/>
                  </a:lnTo>
                  <a:lnTo>
                    <a:pt x="669" y="946"/>
                  </a:lnTo>
                  <a:lnTo>
                    <a:pt x="681" y="938"/>
                  </a:lnTo>
                  <a:lnTo>
                    <a:pt x="771" y="958"/>
                  </a:lnTo>
                  <a:lnTo>
                    <a:pt x="804" y="965"/>
                  </a:lnTo>
                  <a:lnTo>
                    <a:pt x="836" y="974"/>
                  </a:lnTo>
                  <a:lnTo>
                    <a:pt x="866" y="982"/>
                  </a:lnTo>
                  <a:lnTo>
                    <a:pt x="894" y="992"/>
                  </a:lnTo>
                  <a:lnTo>
                    <a:pt x="921" y="1002"/>
                  </a:lnTo>
                  <a:lnTo>
                    <a:pt x="946" y="1012"/>
                  </a:lnTo>
                  <a:lnTo>
                    <a:pt x="970" y="1022"/>
                  </a:lnTo>
                  <a:lnTo>
                    <a:pt x="991" y="1031"/>
                  </a:lnTo>
                  <a:lnTo>
                    <a:pt x="1027" y="1049"/>
                  </a:lnTo>
                  <a:lnTo>
                    <a:pt x="1054" y="1065"/>
                  </a:lnTo>
                  <a:lnTo>
                    <a:pt x="1072" y="1075"/>
                  </a:lnTo>
                  <a:lnTo>
                    <a:pt x="1080" y="1080"/>
                  </a:lnTo>
                  <a:lnTo>
                    <a:pt x="72" y="1080"/>
                  </a:lnTo>
                  <a:close/>
                  <a:moveTo>
                    <a:pt x="730" y="842"/>
                  </a:moveTo>
                  <a:lnTo>
                    <a:pt x="718" y="857"/>
                  </a:lnTo>
                  <a:lnTo>
                    <a:pt x="702" y="874"/>
                  </a:lnTo>
                  <a:lnTo>
                    <a:pt x="684" y="890"/>
                  </a:lnTo>
                  <a:lnTo>
                    <a:pt x="667" y="903"/>
                  </a:lnTo>
                  <a:lnTo>
                    <a:pt x="650" y="912"/>
                  </a:lnTo>
                  <a:lnTo>
                    <a:pt x="640" y="917"/>
                  </a:lnTo>
                  <a:lnTo>
                    <a:pt x="632" y="921"/>
                  </a:lnTo>
                  <a:lnTo>
                    <a:pt x="622" y="924"/>
                  </a:lnTo>
                  <a:lnTo>
                    <a:pt x="613" y="926"/>
                  </a:lnTo>
                  <a:lnTo>
                    <a:pt x="603" y="928"/>
                  </a:lnTo>
                  <a:lnTo>
                    <a:pt x="595" y="930"/>
                  </a:lnTo>
                  <a:lnTo>
                    <a:pt x="585" y="931"/>
                  </a:lnTo>
                  <a:lnTo>
                    <a:pt x="576" y="932"/>
                  </a:lnTo>
                  <a:lnTo>
                    <a:pt x="567" y="931"/>
                  </a:lnTo>
                  <a:lnTo>
                    <a:pt x="557" y="930"/>
                  </a:lnTo>
                  <a:lnTo>
                    <a:pt x="548" y="928"/>
                  </a:lnTo>
                  <a:lnTo>
                    <a:pt x="539" y="926"/>
                  </a:lnTo>
                  <a:lnTo>
                    <a:pt x="530" y="924"/>
                  </a:lnTo>
                  <a:lnTo>
                    <a:pt x="520" y="921"/>
                  </a:lnTo>
                  <a:lnTo>
                    <a:pt x="512" y="917"/>
                  </a:lnTo>
                  <a:lnTo>
                    <a:pt x="503" y="912"/>
                  </a:lnTo>
                  <a:lnTo>
                    <a:pt x="485" y="903"/>
                  </a:lnTo>
                  <a:lnTo>
                    <a:pt x="467" y="890"/>
                  </a:lnTo>
                  <a:lnTo>
                    <a:pt x="450" y="874"/>
                  </a:lnTo>
                  <a:lnTo>
                    <a:pt x="434" y="857"/>
                  </a:lnTo>
                  <a:lnTo>
                    <a:pt x="422" y="842"/>
                  </a:lnTo>
                  <a:lnTo>
                    <a:pt x="405" y="818"/>
                  </a:lnTo>
                  <a:lnTo>
                    <a:pt x="387" y="792"/>
                  </a:lnTo>
                  <a:lnTo>
                    <a:pt x="371" y="766"/>
                  </a:lnTo>
                  <a:lnTo>
                    <a:pt x="357" y="741"/>
                  </a:lnTo>
                  <a:lnTo>
                    <a:pt x="344" y="712"/>
                  </a:lnTo>
                  <a:lnTo>
                    <a:pt x="332" y="684"/>
                  </a:lnTo>
                  <a:lnTo>
                    <a:pt x="322" y="656"/>
                  </a:lnTo>
                  <a:lnTo>
                    <a:pt x="313" y="627"/>
                  </a:lnTo>
                  <a:lnTo>
                    <a:pt x="305" y="598"/>
                  </a:lnTo>
                  <a:lnTo>
                    <a:pt x="299" y="568"/>
                  </a:lnTo>
                  <a:lnTo>
                    <a:pt x="293" y="537"/>
                  </a:lnTo>
                  <a:lnTo>
                    <a:pt x="290" y="508"/>
                  </a:lnTo>
                  <a:lnTo>
                    <a:pt x="289" y="478"/>
                  </a:lnTo>
                  <a:lnTo>
                    <a:pt x="289" y="447"/>
                  </a:lnTo>
                  <a:lnTo>
                    <a:pt x="290" y="417"/>
                  </a:lnTo>
                  <a:lnTo>
                    <a:pt x="293" y="387"/>
                  </a:lnTo>
                  <a:lnTo>
                    <a:pt x="298" y="358"/>
                  </a:lnTo>
                  <a:lnTo>
                    <a:pt x="304" y="329"/>
                  </a:lnTo>
                  <a:lnTo>
                    <a:pt x="312" y="301"/>
                  </a:lnTo>
                  <a:lnTo>
                    <a:pt x="322" y="273"/>
                  </a:lnTo>
                  <a:lnTo>
                    <a:pt x="332" y="246"/>
                  </a:lnTo>
                  <a:lnTo>
                    <a:pt x="345" y="220"/>
                  </a:lnTo>
                  <a:lnTo>
                    <a:pt x="353" y="207"/>
                  </a:lnTo>
                  <a:lnTo>
                    <a:pt x="360" y="195"/>
                  </a:lnTo>
                  <a:lnTo>
                    <a:pt x="368" y="183"/>
                  </a:lnTo>
                  <a:lnTo>
                    <a:pt x="377" y="171"/>
                  </a:lnTo>
                  <a:lnTo>
                    <a:pt x="386" y="161"/>
                  </a:lnTo>
                  <a:lnTo>
                    <a:pt x="395" y="151"/>
                  </a:lnTo>
                  <a:lnTo>
                    <a:pt x="405" y="140"/>
                  </a:lnTo>
                  <a:lnTo>
                    <a:pt x="416" y="131"/>
                  </a:lnTo>
                  <a:lnTo>
                    <a:pt x="426" y="122"/>
                  </a:lnTo>
                  <a:lnTo>
                    <a:pt x="437" y="114"/>
                  </a:lnTo>
                  <a:lnTo>
                    <a:pt x="449" y="107"/>
                  </a:lnTo>
                  <a:lnTo>
                    <a:pt x="461" y="99"/>
                  </a:lnTo>
                  <a:lnTo>
                    <a:pt x="474" y="94"/>
                  </a:lnTo>
                  <a:lnTo>
                    <a:pt x="487" y="88"/>
                  </a:lnTo>
                  <a:lnTo>
                    <a:pt x="501" y="83"/>
                  </a:lnTo>
                  <a:lnTo>
                    <a:pt x="515" y="80"/>
                  </a:lnTo>
                  <a:lnTo>
                    <a:pt x="529" y="76"/>
                  </a:lnTo>
                  <a:lnTo>
                    <a:pt x="544" y="74"/>
                  </a:lnTo>
                  <a:lnTo>
                    <a:pt x="560" y="72"/>
                  </a:lnTo>
                  <a:lnTo>
                    <a:pt x="576" y="72"/>
                  </a:lnTo>
                  <a:lnTo>
                    <a:pt x="592" y="72"/>
                  </a:lnTo>
                  <a:lnTo>
                    <a:pt x="608" y="74"/>
                  </a:lnTo>
                  <a:lnTo>
                    <a:pt x="623" y="76"/>
                  </a:lnTo>
                  <a:lnTo>
                    <a:pt x="637" y="80"/>
                  </a:lnTo>
                  <a:lnTo>
                    <a:pt x="651" y="83"/>
                  </a:lnTo>
                  <a:lnTo>
                    <a:pt x="665" y="88"/>
                  </a:lnTo>
                  <a:lnTo>
                    <a:pt x="678" y="94"/>
                  </a:lnTo>
                  <a:lnTo>
                    <a:pt x="691" y="99"/>
                  </a:lnTo>
                  <a:lnTo>
                    <a:pt x="703" y="107"/>
                  </a:lnTo>
                  <a:lnTo>
                    <a:pt x="715" y="114"/>
                  </a:lnTo>
                  <a:lnTo>
                    <a:pt x="725" y="122"/>
                  </a:lnTo>
                  <a:lnTo>
                    <a:pt x="736" y="131"/>
                  </a:lnTo>
                  <a:lnTo>
                    <a:pt x="747" y="140"/>
                  </a:lnTo>
                  <a:lnTo>
                    <a:pt x="757" y="151"/>
                  </a:lnTo>
                  <a:lnTo>
                    <a:pt x="767" y="161"/>
                  </a:lnTo>
                  <a:lnTo>
                    <a:pt x="775" y="171"/>
                  </a:lnTo>
                  <a:lnTo>
                    <a:pt x="784" y="183"/>
                  </a:lnTo>
                  <a:lnTo>
                    <a:pt x="791" y="195"/>
                  </a:lnTo>
                  <a:lnTo>
                    <a:pt x="799" y="207"/>
                  </a:lnTo>
                  <a:lnTo>
                    <a:pt x="806" y="220"/>
                  </a:lnTo>
                  <a:lnTo>
                    <a:pt x="819" y="246"/>
                  </a:lnTo>
                  <a:lnTo>
                    <a:pt x="830" y="273"/>
                  </a:lnTo>
                  <a:lnTo>
                    <a:pt x="840" y="301"/>
                  </a:lnTo>
                  <a:lnTo>
                    <a:pt x="848" y="329"/>
                  </a:lnTo>
                  <a:lnTo>
                    <a:pt x="854" y="358"/>
                  </a:lnTo>
                  <a:lnTo>
                    <a:pt x="858" y="387"/>
                  </a:lnTo>
                  <a:lnTo>
                    <a:pt x="862" y="418"/>
                  </a:lnTo>
                  <a:lnTo>
                    <a:pt x="863" y="448"/>
                  </a:lnTo>
                  <a:lnTo>
                    <a:pt x="863" y="478"/>
                  </a:lnTo>
                  <a:lnTo>
                    <a:pt x="862" y="508"/>
                  </a:lnTo>
                  <a:lnTo>
                    <a:pt x="858" y="537"/>
                  </a:lnTo>
                  <a:lnTo>
                    <a:pt x="853" y="568"/>
                  </a:lnTo>
                  <a:lnTo>
                    <a:pt x="848" y="598"/>
                  </a:lnTo>
                  <a:lnTo>
                    <a:pt x="840" y="627"/>
                  </a:lnTo>
                  <a:lnTo>
                    <a:pt x="830" y="656"/>
                  </a:lnTo>
                  <a:lnTo>
                    <a:pt x="821" y="684"/>
                  </a:lnTo>
                  <a:lnTo>
                    <a:pt x="809" y="712"/>
                  </a:lnTo>
                  <a:lnTo>
                    <a:pt x="795" y="741"/>
                  </a:lnTo>
                  <a:lnTo>
                    <a:pt x="781" y="766"/>
                  </a:lnTo>
                  <a:lnTo>
                    <a:pt x="764" y="792"/>
                  </a:lnTo>
                  <a:lnTo>
                    <a:pt x="748" y="818"/>
                  </a:lnTo>
                  <a:lnTo>
                    <a:pt x="730" y="842"/>
                  </a:lnTo>
                  <a:close/>
                  <a:moveTo>
                    <a:pt x="1120" y="1020"/>
                  </a:moveTo>
                  <a:lnTo>
                    <a:pt x="1111" y="1015"/>
                  </a:lnTo>
                  <a:lnTo>
                    <a:pt x="1093" y="1003"/>
                  </a:lnTo>
                  <a:lnTo>
                    <a:pt x="1062" y="987"/>
                  </a:lnTo>
                  <a:lnTo>
                    <a:pt x="1024" y="967"/>
                  </a:lnTo>
                  <a:lnTo>
                    <a:pt x="1001" y="957"/>
                  </a:lnTo>
                  <a:lnTo>
                    <a:pt x="976" y="947"/>
                  </a:lnTo>
                  <a:lnTo>
                    <a:pt x="949" y="936"/>
                  </a:lnTo>
                  <a:lnTo>
                    <a:pt x="920" y="925"/>
                  </a:lnTo>
                  <a:lnTo>
                    <a:pt x="889" y="914"/>
                  </a:lnTo>
                  <a:lnTo>
                    <a:pt x="856" y="905"/>
                  </a:lnTo>
                  <a:lnTo>
                    <a:pt x="822" y="895"/>
                  </a:lnTo>
                  <a:lnTo>
                    <a:pt x="786" y="887"/>
                  </a:lnTo>
                  <a:lnTo>
                    <a:pt x="799" y="869"/>
                  </a:lnTo>
                  <a:lnTo>
                    <a:pt x="812" y="852"/>
                  </a:lnTo>
                  <a:lnTo>
                    <a:pt x="824" y="833"/>
                  </a:lnTo>
                  <a:lnTo>
                    <a:pt x="835" y="814"/>
                  </a:lnTo>
                  <a:lnTo>
                    <a:pt x="845" y="795"/>
                  </a:lnTo>
                  <a:lnTo>
                    <a:pt x="856" y="775"/>
                  </a:lnTo>
                  <a:lnTo>
                    <a:pt x="866" y="756"/>
                  </a:lnTo>
                  <a:lnTo>
                    <a:pt x="875" y="736"/>
                  </a:lnTo>
                  <a:lnTo>
                    <a:pt x="890" y="697"/>
                  </a:lnTo>
                  <a:lnTo>
                    <a:pt x="904" y="661"/>
                  </a:lnTo>
                  <a:lnTo>
                    <a:pt x="914" y="625"/>
                  </a:lnTo>
                  <a:lnTo>
                    <a:pt x="923" y="593"/>
                  </a:lnTo>
                  <a:lnTo>
                    <a:pt x="927" y="571"/>
                  </a:lnTo>
                  <a:lnTo>
                    <a:pt x="932" y="546"/>
                  </a:lnTo>
                  <a:lnTo>
                    <a:pt x="934" y="519"/>
                  </a:lnTo>
                  <a:lnTo>
                    <a:pt x="936" y="491"/>
                  </a:lnTo>
                  <a:lnTo>
                    <a:pt x="936" y="462"/>
                  </a:lnTo>
                  <a:lnTo>
                    <a:pt x="935" y="431"/>
                  </a:lnTo>
                  <a:lnTo>
                    <a:pt x="932" y="399"/>
                  </a:lnTo>
                  <a:lnTo>
                    <a:pt x="929" y="367"/>
                  </a:lnTo>
                  <a:lnTo>
                    <a:pt x="923" y="334"/>
                  </a:lnTo>
                  <a:lnTo>
                    <a:pt x="916" y="302"/>
                  </a:lnTo>
                  <a:lnTo>
                    <a:pt x="906" y="270"/>
                  </a:lnTo>
                  <a:lnTo>
                    <a:pt x="895" y="238"/>
                  </a:lnTo>
                  <a:lnTo>
                    <a:pt x="890" y="222"/>
                  </a:lnTo>
                  <a:lnTo>
                    <a:pt x="883" y="207"/>
                  </a:lnTo>
                  <a:lnTo>
                    <a:pt x="876" y="192"/>
                  </a:lnTo>
                  <a:lnTo>
                    <a:pt x="868" y="178"/>
                  </a:lnTo>
                  <a:lnTo>
                    <a:pt x="859" y="163"/>
                  </a:lnTo>
                  <a:lnTo>
                    <a:pt x="851" y="150"/>
                  </a:lnTo>
                  <a:lnTo>
                    <a:pt x="841" y="136"/>
                  </a:lnTo>
                  <a:lnTo>
                    <a:pt x="831" y="123"/>
                  </a:lnTo>
                  <a:lnTo>
                    <a:pt x="819" y="108"/>
                  </a:lnTo>
                  <a:lnTo>
                    <a:pt x="806" y="95"/>
                  </a:lnTo>
                  <a:lnTo>
                    <a:pt x="794" y="82"/>
                  </a:lnTo>
                  <a:lnTo>
                    <a:pt x="779" y="70"/>
                  </a:lnTo>
                  <a:lnTo>
                    <a:pt x="765" y="59"/>
                  </a:lnTo>
                  <a:lnTo>
                    <a:pt x="750" y="48"/>
                  </a:lnTo>
                  <a:lnTo>
                    <a:pt x="735" y="40"/>
                  </a:lnTo>
                  <a:lnTo>
                    <a:pt x="719" y="31"/>
                  </a:lnTo>
                  <a:lnTo>
                    <a:pt x="703" y="23"/>
                  </a:lnTo>
                  <a:lnTo>
                    <a:pt x="686" y="18"/>
                  </a:lnTo>
                  <a:lnTo>
                    <a:pt x="668" y="13"/>
                  </a:lnTo>
                  <a:lnTo>
                    <a:pt x="651" y="8"/>
                  </a:lnTo>
                  <a:lnTo>
                    <a:pt x="633" y="4"/>
                  </a:lnTo>
                  <a:lnTo>
                    <a:pt x="614" y="2"/>
                  </a:lnTo>
                  <a:lnTo>
                    <a:pt x="595" y="1"/>
                  </a:lnTo>
                  <a:lnTo>
                    <a:pt x="576" y="0"/>
                  </a:lnTo>
                  <a:lnTo>
                    <a:pt x="557" y="1"/>
                  </a:lnTo>
                  <a:lnTo>
                    <a:pt x="538" y="2"/>
                  </a:lnTo>
                  <a:lnTo>
                    <a:pt x="519" y="4"/>
                  </a:lnTo>
                  <a:lnTo>
                    <a:pt x="501" y="8"/>
                  </a:lnTo>
                  <a:lnTo>
                    <a:pt x="484" y="13"/>
                  </a:lnTo>
                  <a:lnTo>
                    <a:pt x="466" y="18"/>
                  </a:lnTo>
                  <a:lnTo>
                    <a:pt x="449" y="23"/>
                  </a:lnTo>
                  <a:lnTo>
                    <a:pt x="433" y="31"/>
                  </a:lnTo>
                  <a:lnTo>
                    <a:pt x="417" y="40"/>
                  </a:lnTo>
                  <a:lnTo>
                    <a:pt x="401" y="48"/>
                  </a:lnTo>
                  <a:lnTo>
                    <a:pt x="386" y="59"/>
                  </a:lnTo>
                  <a:lnTo>
                    <a:pt x="372" y="70"/>
                  </a:lnTo>
                  <a:lnTo>
                    <a:pt x="358" y="82"/>
                  </a:lnTo>
                  <a:lnTo>
                    <a:pt x="345" y="95"/>
                  </a:lnTo>
                  <a:lnTo>
                    <a:pt x="332" y="108"/>
                  </a:lnTo>
                  <a:lnTo>
                    <a:pt x="320" y="123"/>
                  </a:lnTo>
                  <a:lnTo>
                    <a:pt x="311" y="136"/>
                  </a:lnTo>
                  <a:lnTo>
                    <a:pt x="301" y="150"/>
                  </a:lnTo>
                  <a:lnTo>
                    <a:pt x="292" y="163"/>
                  </a:lnTo>
                  <a:lnTo>
                    <a:pt x="284" y="178"/>
                  </a:lnTo>
                  <a:lnTo>
                    <a:pt x="276" y="192"/>
                  </a:lnTo>
                  <a:lnTo>
                    <a:pt x="270" y="207"/>
                  </a:lnTo>
                  <a:lnTo>
                    <a:pt x="262" y="222"/>
                  </a:lnTo>
                  <a:lnTo>
                    <a:pt x="257" y="238"/>
                  </a:lnTo>
                  <a:lnTo>
                    <a:pt x="246" y="270"/>
                  </a:lnTo>
                  <a:lnTo>
                    <a:pt x="236" y="302"/>
                  </a:lnTo>
                  <a:lnTo>
                    <a:pt x="230" y="334"/>
                  </a:lnTo>
                  <a:lnTo>
                    <a:pt x="223" y="367"/>
                  </a:lnTo>
                  <a:lnTo>
                    <a:pt x="220" y="399"/>
                  </a:lnTo>
                  <a:lnTo>
                    <a:pt x="217" y="431"/>
                  </a:lnTo>
                  <a:lnTo>
                    <a:pt x="216" y="462"/>
                  </a:lnTo>
                  <a:lnTo>
                    <a:pt x="217" y="491"/>
                  </a:lnTo>
                  <a:lnTo>
                    <a:pt x="218" y="519"/>
                  </a:lnTo>
                  <a:lnTo>
                    <a:pt x="220" y="546"/>
                  </a:lnTo>
                  <a:lnTo>
                    <a:pt x="224" y="571"/>
                  </a:lnTo>
                  <a:lnTo>
                    <a:pt x="229" y="593"/>
                  </a:lnTo>
                  <a:lnTo>
                    <a:pt x="237" y="625"/>
                  </a:lnTo>
                  <a:lnTo>
                    <a:pt x="248" y="661"/>
                  </a:lnTo>
                  <a:lnTo>
                    <a:pt x="262" y="697"/>
                  </a:lnTo>
                  <a:lnTo>
                    <a:pt x="277" y="736"/>
                  </a:lnTo>
                  <a:lnTo>
                    <a:pt x="287" y="756"/>
                  </a:lnTo>
                  <a:lnTo>
                    <a:pt x="296" y="775"/>
                  </a:lnTo>
                  <a:lnTo>
                    <a:pt x="306" y="795"/>
                  </a:lnTo>
                  <a:lnTo>
                    <a:pt x="317" y="814"/>
                  </a:lnTo>
                  <a:lnTo>
                    <a:pt x="328" y="833"/>
                  </a:lnTo>
                  <a:lnTo>
                    <a:pt x="340" y="852"/>
                  </a:lnTo>
                  <a:lnTo>
                    <a:pt x="353" y="869"/>
                  </a:lnTo>
                  <a:lnTo>
                    <a:pt x="366" y="887"/>
                  </a:lnTo>
                  <a:lnTo>
                    <a:pt x="330" y="895"/>
                  </a:lnTo>
                  <a:lnTo>
                    <a:pt x="296" y="905"/>
                  </a:lnTo>
                  <a:lnTo>
                    <a:pt x="263" y="914"/>
                  </a:lnTo>
                  <a:lnTo>
                    <a:pt x="232" y="925"/>
                  </a:lnTo>
                  <a:lnTo>
                    <a:pt x="204" y="936"/>
                  </a:lnTo>
                  <a:lnTo>
                    <a:pt x="177" y="947"/>
                  </a:lnTo>
                  <a:lnTo>
                    <a:pt x="151" y="957"/>
                  </a:lnTo>
                  <a:lnTo>
                    <a:pt x="128" y="967"/>
                  </a:lnTo>
                  <a:lnTo>
                    <a:pt x="89" y="987"/>
                  </a:lnTo>
                  <a:lnTo>
                    <a:pt x="60" y="1003"/>
                  </a:lnTo>
                  <a:lnTo>
                    <a:pt x="41" y="1015"/>
                  </a:lnTo>
                  <a:lnTo>
                    <a:pt x="32" y="1020"/>
                  </a:lnTo>
                  <a:lnTo>
                    <a:pt x="22" y="1028"/>
                  </a:lnTo>
                  <a:lnTo>
                    <a:pt x="15" y="1035"/>
                  </a:lnTo>
                  <a:lnTo>
                    <a:pt x="8" y="1045"/>
                  </a:lnTo>
                  <a:lnTo>
                    <a:pt x="4" y="1056"/>
                  </a:lnTo>
                  <a:lnTo>
                    <a:pt x="1" y="1067"/>
                  </a:lnTo>
                  <a:lnTo>
                    <a:pt x="0" y="1077"/>
                  </a:lnTo>
                  <a:lnTo>
                    <a:pt x="1" y="1089"/>
                  </a:lnTo>
                  <a:lnTo>
                    <a:pt x="3" y="1101"/>
                  </a:lnTo>
                  <a:lnTo>
                    <a:pt x="7" y="1112"/>
                  </a:lnTo>
                  <a:lnTo>
                    <a:pt x="14" y="1122"/>
                  </a:lnTo>
                  <a:lnTo>
                    <a:pt x="20" y="1130"/>
                  </a:lnTo>
                  <a:lnTo>
                    <a:pt x="29" y="1138"/>
                  </a:lnTo>
                  <a:lnTo>
                    <a:pt x="39" y="1143"/>
                  </a:lnTo>
                  <a:lnTo>
                    <a:pt x="49" y="1149"/>
                  </a:lnTo>
                  <a:lnTo>
                    <a:pt x="60" y="1151"/>
                  </a:lnTo>
                  <a:lnTo>
                    <a:pt x="72" y="1152"/>
                  </a:lnTo>
                  <a:lnTo>
                    <a:pt x="1080" y="1152"/>
                  </a:lnTo>
                  <a:lnTo>
                    <a:pt x="1092" y="1151"/>
                  </a:lnTo>
                  <a:lnTo>
                    <a:pt x="1102" y="1149"/>
                  </a:lnTo>
                  <a:lnTo>
                    <a:pt x="1113" y="1143"/>
                  </a:lnTo>
                  <a:lnTo>
                    <a:pt x="1123" y="1138"/>
                  </a:lnTo>
                  <a:lnTo>
                    <a:pt x="1132" y="1130"/>
                  </a:lnTo>
                  <a:lnTo>
                    <a:pt x="1139" y="1122"/>
                  </a:lnTo>
                  <a:lnTo>
                    <a:pt x="1145" y="1112"/>
                  </a:lnTo>
                  <a:lnTo>
                    <a:pt x="1149" y="1101"/>
                  </a:lnTo>
                  <a:lnTo>
                    <a:pt x="1151" y="1089"/>
                  </a:lnTo>
                  <a:lnTo>
                    <a:pt x="1152" y="1077"/>
                  </a:lnTo>
                  <a:lnTo>
                    <a:pt x="1151" y="1067"/>
                  </a:lnTo>
                  <a:lnTo>
                    <a:pt x="1148" y="1056"/>
                  </a:lnTo>
                  <a:lnTo>
                    <a:pt x="1143" y="1045"/>
                  </a:lnTo>
                  <a:lnTo>
                    <a:pt x="1137" y="1035"/>
                  </a:lnTo>
                  <a:lnTo>
                    <a:pt x="1129" y="1028"/>
                  </a:lnTo>
                  <a:lnTo>
                    <a:pt x="1120" y="1020"/>
                  </a:lnTo>
                  <a:close/>
                </a:path>
              </a:pathLst>
            </a:custGeom>
            <a:solidFill>
              <a:schemeClr val="bg1"/>
            </a:solidFill>
            <a:ln>
              <a:noFill/>
            </a:ln>
          </p:spPr>
          <p:txBody>
            <a:bodyPr anchor="ctr"/>
            <a:lstStyle/>
            <a:p>
              <a:pPr algn="ctr"/>
              <a:endParaRPr/>
            </a:p>
          </p:txBody>
        </p:sp>
      </p:grpSp>
      <p:grpSp>
        <p:nvGrpSpPr>
          <p:cNvPr id="52" name="组合 51"/>
          <p:cNvGrpSpPr/>
          <p:nvPr/>
        </p:nvGrpSpPr>
        <p:grpSpPr>
          <a:xfrm>
            <a:off x="7870059" y="2301915"/>
            <a:ext cx="3154887" cy="599881"/>
            <a:chOff x="874712" y="3363288"/>
            <a:chExt cx="3154887" cy="599881"/>
          </a:xfrm>
        </p:grpSpPr>
        <p:sp>
          <p:nvSpPr>
            <p:cNvPr id="53" name="矩形 52">
              <a:extLst>
                <a:ext uri="{FF2B5EF4-FFF2-40B4-BE49-F238E27FC236}">
                  <a16:creationId xmlns:a16="http://schemas.microsoft.com/office/drawing/2014/main" id="{E3EB1709-6D20-4440-8800-976CC5E9712E}"/>
                </a:ext>
              </a:extLst>
            </p:cNvPr>
            <p:cNvSpPr/>
            <p:nvPr/>
          </p:nvSpPr>
          <p:spPr>
            <a:xfrm>
              <a:off x="874712" y="3649237"/>
              <a:ext cx="3154887" cy="31393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a:t>
              </a:r>
              <a:r>
                <a:rPr lang="zh-CN" altLang="en-US" sz="1200" dirty="0" smtClean="0">
                  <a:solidFill>
                    <a:schemeClr val="tx1">
                      <a:lumMod val="50000"/>
                      <a:lumOff val="50000"/>
                    </a:schemeClr>
                  </a:solidFill>
                </a:rPr>
                <a:t>演示</a:t>
              </a:r>
              <a:endParaRPr lang="zh-CN" altLang="en-US" sz="1200" dirty="0">
                <a:solidFill>
                  <a:schemeClr val="tx1">
                    <a:lumMod val="50000"/>
                    <a:lumOff val="50000"/>
                  </a:schemeClr>
                </a:solidFill>
              </a:endParaRPr>
            </a:p>
          </p:txBody>
        </p:sp>
        <p:sp>
          <p:nvSpPr>
            <p:cNvPr id="54" name="矩形 53">
              <a:extLst>
                <a:ext uri="{FF2B5EF4-FFF2-40B4-BE49-F238E27FC236}">
                  <a16:creationId xmlns:a16="http://schemas.microsoft.com/office/drawing/2014/main" id="{CBCE2F27-1948-4AAF-B7D2-B7B4F23C2784}"/>
                </a:ext>
              </a:extLst>
            </p:cNvPr>
            <p:cNvSpPr/>
            <p:nvPr/>
          </p:nvSpPr>
          <p:spPr>
            <a:xfrm>
              <a:off x="874712" y="336328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55" name="组合 54"/>
          <p:cNvGrpSpPr/>
          <p:nvPr/>
        </p:nvGrpSpPr>
        <p:grpSpPr>
          <a:xfrm>
            <a:off x="7870059" y="4363440"/>
            <a:ext cx="3154887" cy="599881"/>
            <a:chOff x="874712" y="3363288"/>
            <a:chExt cx="3154887" cy="599881"/>
          </a:xfrm>
        </p:grpSpPr>
        <p:sp>
          <p:nvSpPr>
            <p:cNvPr id="56" name="矩形 55">
              <a:extLst>
                <a:ext uri="{FF2B5EF4-FFF2-40B4-BE49-F238E27FC236}">
                  <a16:creationId xmlns:a16="http://schemas.microsoft.com/office/drawing/2014/main" id="{E3EB1709-6D20-4440-8800-976CC5E9712E}"/>
                </a:ext>
              </a:extLst>
            </p:cNvPr>
            <p:cNvSpPr/>
            <p:nvPr/>
          </p:nvSpPr>
          <p:spPr>
            <a:xfrm>
              <a:off x="874712" y="3649237"/>
              <a:ext cx="3154887" cy="31393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a:t>
              </a:r>
              <a:r>
                <a:rPr lang="zh-CN" altLang="en-US" sz="1200" dirty="0" smtClean="0">
                  <a:solidFill>
                    <a:schemeClr val="tx1">
                      <a:lumMod val="50000"/>
                      <a:lumOff val="50000"/>
                    </a:schemeClr>
                  </a:solidFill>
                </a:rPr>
                <a:t>演示</a:t>
              </a:r>
              <a:endParaRPr lang="zh-CN" altLang="en-US" sz="1200" dirty="0">
                <a:solidFill>
                  <a:schemeClr val="tx1">
                    <a:lumMod val="50000"/>
                    <a:lumOff val="50000"/>
                  </a:schemeClr>
                </a:solidFill>
              </a:endParaRPr>
            </a:p>
          </p:txBody>
        </p:sp>
        <p:sp>
          <p:nvSpPr>
            <p:cNvPr id="57" name="矩形 56">
              <a:extLst>
                <a:ext uri="{FF2B5EF4-FFF2-40B4-BE49-F238E27FC236}">
                  <a16:creationId xmlns:a16="http://schemas.microsoft.com/office/drawing/2014/main" id="{CBCE2F27-1948-4AAF-B7D2-B7B4F23C2784}"/>
                </a:ext>
              </a:extLst>
            </p:cNvPr>
            <p:cNvSpPr/>
            <p:nvPr/>
          </p:nvSpPr>
          <p:spPr>
            <a:xfrm>
              <a:off x="874712" y="336328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58" name="组合 57"/>
          <p:cNvGrpSpPr/>
          <p:nvPr/>
        </p:nvGrpSpPr>
        <p:grpSpPr>
          <a:xfrm>
            <a:off x="8364495" y="3350812"/>
            <a:ext cx="3154887" cy="599881"/>
            <a:chOff x="874712" y="3363288"/>
            <a:chExt cx="3154887" cy="599881"/>
          </a:xfrm>
        </p:grpSpPr>
        <p:sp>
          <p:nvSpPr>
            <p:cNvPr id="59" name="矩形 58">
              <a:extLst>
                <a:ext uri="{FF2B5EF4-FFF2-40B4-BE49-F238E27FC236}">
                  <a16:creationId xmlns:a16="http://schemas.microsoft.com/office/drawing/2014/main" id="{E3EB1709-6D20-4440-8800-976CC5E9712E}"/>
                </a:ext>
              </a:extLst>
            </p:cNvPr>
            <p:cNvSpPr/>
            <p:nvPr/>
          </p:nvSpPr>
          <p:spPr>
            <a:xfrm>
              <a:off x="874712" y="3649237"/>
              <a:ext cx="3154887" cy="31393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a:t>
              </a:r>
              <a:r>
                <a:rPr lang="zh-CN" altLang="en-US" sz="1200" dirty="0" smtClean="0">
                  <a:solidFill>
                    <a:schemeClr val="tx1">
                      <a:lumMod val="50000"/>
                      <a:lumOff val="50000"/>
                    </a:schemeClr>
                  </a:solidFill>
                </a:rPr>
                <a:t>演示</a:t>
              </a:r>
              <a:endParaRPr lang="zh-CN" altLang="en-US" sz="1200" dirty="0">
                <a:solidFill>
                  <a:schemeClr val="tx1">
                    <a:lumMod val="50000"/>
                    <a:lumOff val="50000"/>
                  </a:schemeClr>
                </a:solidFill>
              </a:endParaRPr>
            </a:p>
          </p:txBody>
        </p:sp>
        <p:sp>
          <p:nvSpPr>
            <p:cNvPr id="60" name="矩形 59">
              <a:extLst>
                <a:ext uri="{FF2B5EF4-FFF2-40B4-BE49-F238E27FC236}">
                  <a16:creationId xmlns:a16="http://schemas.microsoft.com/office/drawing/2014/main" id="{CBCE2F27-1948-4AAF-B7D2-B7B4F23C2784}"/>
                </a:ext>
              </a:extLst>
            </p:cNvPr>
            <p:cNvSpPr/>
            <p:nvPr/>
          </p:nvSpPr>
          <p:spPr>
            <a:xfrm>
              <a:off x="874712" y="3363288"/>
              <a:ext cx="2241974"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标题文字添加</a:t>
              </a:r>
            </a:p>
          </p:txBody>
        </p:sp>
      </p:grpSp>
      <p:grpSp>
        <p:nvGrpSpPr>
          <p:cNvPr id="61" name="组合 60"/>
          <p:cNvGrpSpPr/>
          <p:nvPr/>
        </p:nvGrpSpPr>
        <p:grpSpPr>
          <a:xfrm>
            <a:off x="1140625" y="2301915"/>
            <a:ext cx="3154887" cy="580773"/>
            <a:chOff x="874712" y="3363288"/>
            <a:chExt cx="3154887" cy="580773"/>
          </a:xfrm>
        </p:grpSpPr>
        <p:sp>
          <p:nvSpPr>
            <p:cNvPr id="62" name="矩形 61">
              <a:extLst>
                <a:ext uri="{FF2B5EF4-FFF2-40B4-BE49-F238E27FC236}">
                  <a16:creationId xmlns:a16="http://schemas.microsoft.com/office/drawing/2014/main" id="{E3EB1709-6D20-4440-8800-976CC5E9712E}"/>
                </a:ext>
              </a:extLst>
            </p:cNvPr>
            <p:cNvSpPr/>
            <p:nvPr/>
          </p:nvSpPr>
          <p:spPr>
            <a:xfrm>
              <a:off x="874712" y="3649237"/>
              <a:ext cx="3154887" cy="29482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a:t>
              </a:r>
              <a:r>
                <a:rPr lang="zh-CN" altLang="en-US" sz="1200" dirty="0" smtClean="0">
                  <a:solidFill>
                    <a:schemeClr val="tx1">
                      <a:lumMod val="50000"/>
                      <a:lumOff val="50000"/>
                    </a:schemeClr>
                  </a:solidFill>
                </a:rPr>
                <a:t>演示</a:t>
              </a:r>
              <a:endParaRPr lang="zh-CN" altLang="en-US" sz="1200" dirty="0">
                <a:solidFill>
                  <a:schemeClr val="tx1">
                    <a:lumMod val="50000"/>
                    <a:lumOff val="50000"/>
                  </a:schemeClr>
                </a:solidFill>
              </a:endParaRPr>
            </a:p>
          </p:txBody>
        </p:sp>
        <p:sp>
          <p:nvSpPr>
            <p:cNvPr id="63" name="矩形 62">
              <a:extLst>
                <a:ext uri="{FF2B5EF4-FFF2-40B4-BE49-F238E27FC236}">
                  <a16:creationId xmlns:a16="http://schemas.microsoft.com/office/drawing/2014/main" id="{CBCE2F27-1948-4AAF-B7D2-B7B4F23C2784}"/>
                </a:ext>
              </a:extLst>
            </p:cNvPr>
            <p:cNvSpPr/>
            <p:nvPr/>
          </p:nvSpPr>
          <p:spPr>
            <a:xfrm>
              <a:off x="1787625" y="3363288"/>
              <a:ext cx="2241974" cy="36234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rPr>
                <a:t>标题文字添加</a:t>
              </a:r>
            </a:p>
          </p:txBody>
        </p:sp>
      </p:grpSp>
      <p:grpSp>
        <p:nvGrpSpPr>
          <p:cNvPr id="64" name="组合 63"/>
          <p:cNvGrpSpPr/>
          <p:nvPr/>
        </p:nvGrpSpPr>
        <p:grpSpPr>
          <a:xfrm>
            <a:off x="1140625" y="4363440"/>
            <a:ext cx="3154887" cy="599881"/>
            <a:chOff x="874712" y="3363288"/>
            <a:chExt cx="3154887" cy="599881"/>
          </a:xfrm>
        </p:grpSpPr>
        <p:sp>
          <p:nvSpPr>
            <p:cNvPr id="65" name="矩形 64">
              <a:extLst>
                <a:ext uri="{FF2B5EF4-FFF2-40B4-BE49-F238E27FC236}">
                  <a16:creationId xmlns:a16="http://schemas.microsoft.com/office/drawing/2014/main" id="{E3EB1709-6D20-4440-8800-976CC5E9712E}"/>
                </a:ext>
              </a:extLst>
            </p:cNvPr>
            <p:cNvSpPr/>
            <p:nvPr/>
          </p:nvSpPr>
          <p:spPr>
            <a:xfrm>
              <a:off x="874712" y="3649237"/>
              <a:ext cx="3154887" cy="3139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a:t>
              </a:r>
              <a:r>
                <a:rPr lang="zh-CN" altLang="en-US" sz="1200" dirty="0" smtClean="0">
                  <a:solidFill>
                    <a:schemeClr val="tx1">
                      <a:lumMod val="50000"/>
                      <a:lumOff val="50000"/>
                    </a:schemeClr>
                  </a:solidFill>
                </a:rPr>
                <a:t>演示</a:t>
              </a:r>
              <a:endParaRPr lang="zh-CN" altLang="en-US" sz="1200" dirty="0">
                <a:solidFill>
                  <a:schemeClr val="tx1">
                    <a:lumMod val="50000"/>
                    <a:lumOff val="50000"/>
                  </a:schemeClr>
                </a:solidFill>
              </a:endParaRPr>
            </a:p>
          </p:txBody>
        </p:sp>
        <p:sp>
          <p:nvSpPr>
            <p:cNvPr id="66" name="矩形 65">
              <a:extLst>
                <a:ext uri="{FF2B5EF4-FFF2-40B4-BE49-F238E27FC236}">
                  <a16:creationId xmlns:a16="http://schemas.microsoft.com/office/drawing/2014/main" id="{CBCE2F27-1948-4AAF-B7D2-B7B4F23C2784}"/>
                </a:ext>
              </a:extLst>
            </p:cNvPr>
            <p:cNvSpPr/>
            <p:nvPr/>
          </p:nvSpPr>
          <p:spPr>
            <a:xfrm>
              <a:off x="1787625" y="3363288"/>
              <a:ext cx="2241974" cy="3877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rPr>
                <a:t>标题文字添加</a:t>
              </a:r>
            </a:p>
          </p:txBody>
        </p:sp>
      </p:grpSp>
      <p:grpSp>
        <p:nvGrpSpPr>
          <p:cNvPr id="67" name="组合 66"/>
          <p:cNvGrpSpPr/>
          <p:nvPr/>
        </p:nvGrpSpPr>
        <p:grpSpPr>
          <a:xfrm>
            <a:off x="662087" y="3350812"/>
            <a:ext cx="3154887" cy="580773"/>
            <a:chOff x="874712" y="3363288"/>
            <a:chExt cx="3154887" cy="580773"/>
          </a:xfrm>
        </p:grpSpPr>
        <p:sp>
          <p:nvSpPr>
            <p:cNvPr id="68" name="矩形 67">
              <a:extLst>
                <a:ext uri="{FF2B5EF4-FFF2-40B4-BE49-F238E27FC236}">
                  <a16:creationId xmlns:a16="http://schemas.microsoft.com/office/drawing/2014/main" id="{E3EB1709-6D20-4440-8800-976CC5E9712E}"/>
                </a:ext>
              </a:extLst>
            </p:cNvPr>
            <p:cNvSpPr/>
            <p:nvPr/>
          </p:nvSpPr>
          <p:spPr>
            <a:xfrm>
              <a:off x="874712" y="3649237"/>
              <a:ext cx="3154887" cy="29482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a:t>
              </a:r>
              <a:r>
                <a:rPr lang="zh-CN" altLang="en-US" sz="1200" dirty="0" smtClean="0">
                  <a:solidFill>
                    <a:schemeClr val="tx1">
                      <a:lumMod val="50000"/>
                      <a:lumOff val="50000"/>
                    </a:schemeClr>
                  </a:solidFill>
                </a:rPr>
                <a:t>演示</a:t>
              </a:r>
              <a:endParaRPr lang="zh-CN" altLang="en-US" sz="1200" dirty="0">
                <a:solidFill>
                  <a:schemeClr val="tx1">
                    <a:lumMod val="50000"/>
                    <a:lumOff val="50000"/>
                  </a:schemeClr>
                </a:solidFill>
              </a:endParaRPr>
            </a:p>
          </p:txBody>
        </p:sp>
        <p:sp>
          <p:nvSpPr>
            <p:cNvPr id="69" name="矩形 68">
              <a:extLst>
                <a:ext uri="{FF2B5EF4-FFF2-40B4-BE49-F238E27FC236}">
                  <a16:creationId xmlns:a16="http://schemas.microsoft.com/office/drawing/2014/main" id="{CBCE2F27-1948-4AAF-B7D2-B7B4F23C2784}"/>
                </a:ext>
              </a:extLst>
            </p:cNvPr>
            <p:cNvSpPr/>
            <p:nvPr/>
          </p:nvSpPr>
          <p:spPr>
            <a:xfrm>
              <a:off x="1787625" y="3363288"/>
              <a:ext cx="2241974" cy="36234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rPr>
                <a:t>标题文字添加</a:t>
              </a:r>
            </a:p>
          </p:txBody>
        </p:sp>
      </p:grpSp>
      <p:grpSp>
        <p:nvGrpSpPr>
          <p:cNvPr id="70" name="组合 69"/>
          <p:cNvGrpSpPr/>
          <p:nvPr/>
        </p:nvGrpSpPr>
        <p:grpSpPr>
          <a:xfrm>
            <a:off x="876622" y="365759"/>
            <a:ext cx="934836" cy="547035"/>
            <a:chOff x="681733" y="299449"/>
            <a:chExt cx="1084923" cy="634861"/>
          </a:xfrm>
        </p:grpSpPr>
        <p:sp>
          <p:nvSpPr>
            <p:cNvPr id="71" name="圆角矩形 70"/>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3" name="直接连接符 72"/>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91126841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6"/>
                                        </p:tgtEl>
                                        <p:attrNameLst>
                                          <p:attrName>style.visibility</p:attrName>
                                        </p:attrNameLst>
                                      </p:cBhvr>
                                      <p:to>
                                        <p:strVal val="visible"/>
                                      </p:to>
                                    </p:set>
                                    <p:anim calcmode="lin" valueType="num">
                                      <p:cBhvr>
                                        <p:cTn id="18" dur="500" fill="hold"/>
                                        <p:tgtEl>
                                          <p:spTgt spid="76"/>
                                        </p:tgtEl>
                                        <p:attrNameLst>
                                          <p:attrName>ppt_w</p:attrName>
                                        </p:attrNameLst>
                                      </p:cBhvr>
                                      <p:tavLst>
                                        <p:tav tm="0">
                                          <p:val>
                                            <p:fltVal val="0"/>
                                          </p:val>
                                        </p:tav>
                                        <p:tav tm="100000">
                                          <p:val>
                                            <p:strVal val="#ppt_w"/>
                                          </p:val>
                                        </p:tav>
                                      </p:tavLst>
                                    </p:anim>
                                    <p:anim calcmode="lin" valueType="num">
                                      <p:cBhvr>
                                        <p:cTn id="19" dur="500" fill="hold"/>
                                        <p:tgtEl>
                                          <p:spTgt spid="76"/>
                                        </p:tgtEl>
                                        <p:attrNameLst>
                                          <p:attrName>ppt_h</p:attrName>
                                        </p:attrNameLst>
                                      </p:cBhvr>
                                      <p:tavLst>
                                        <p:tav tm="0">
                                          <p:val>
                                            <p:fltVal val="0"/>
                                          </p:val>
                                        </p:tav>
                                        <p:tav tm="100000">
                                          <p:val>
                                            <p:strVal val="#ppt_h"/>
                                          </p:val>
                                        </p:tav>
                                      </p:tavLst>
                                    </p:anim>
                                    <p:animEffect transition="in" filter="fade">
                                      <p:cBhvr>
                                        <p:cTn id="20" dur="500"/>
                                        <p:tgtEl>
                                          <p:spTgt spid="76"/>
                                        </p:tgtEl>
                                      </p:cBhvr>
                                    </p:animEffect>
                                  </p:childTnLst>
                                </p:cTn>
                              </p:par>
                            </p:childTnLst>
                          </p:cTn>
                        </p:par>
                        <p:par>
                          <p:cTn id="21" fill="hold">
                            <p:stCondLst>
                              <p:cond delay="1500"/>
                            </p:stCondLst>
                            <p:childTnLst>
                              <p:par>
                                <p:cTn id="22" presetID="2" presetClass="entr" presetSubtype="8" decel="10000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 calcmode="lin" valueType="num">
                                      <p:cBhvr additive="base">
                                        <p:cTn id="24" dur="1000" fill="hold"/>
                                        <p:tgtEl>
                                          <p:spTgt spid="61"/>
                                        </p:tgtEl>
                                        <p:attrNameLst>
                                          <p:attrName>ppt_x</p:attrName>
                                        </p:attrNameLst>
                                      </p:cBhvr>
                                      <p:tavLst>
                                        <p:tav tm="0">
                                          <p:val>
                                            <p:strVal val="0-#ppt_w/2"/>
                                          </p:val>
                                        </p:tav>
                                        <p:tav tm="100000">
                                          <p:val>
                                            <p:strVal val="#ppt_x"/>
                                          </p:val>
                                        </p:tav>
                                      </p:tavLst>
                                    </p:anim>
                                    <p:anim calcmode="lin" valueType="num">
                                      <p:cBhvr additive="base">
                                        <p:cTn id="25" dur="1000" fill="hold"/>
                                        <p:tgtEl>
                                          <p:spTgt spid="61"/>
                                        </p:tgtEl>
                                        <p:attrNameLst>
                                          <p:attrName>ppt_y</p:attrName>
                                        </p:attrNameLst>
                                      </p:cBhvr>
                                      <p:tavLst>
                                        <p:tav tm="0">
                                          <p:val>
                                            <p:strVal val="#ppt_y"/>
                                          </p:val>
                                        </p:tav>
                                        <p:tav tm="100000">
                                          <p:val>
                                            <p:strVal val="#ppt_y"/>
                                          </p:val>
                                        </p:tav>
                                      </p:tavLst>
                                    </p:anim>
                                  </p:childTnLst>
                                </p:cTn>
                              </p:par>
                              <p:par>
                                <p:cTn id="26" presetID="2" presetClass="entr" presetSubtype="8" decel="10000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1000" fill="hold"/>
                                        <p:tgtEl>
                                          <p:spTgt spid="67"/>
                                        </p:tgtEl>
                                        <p:attrNameLst>
                                          <p:attrName>ppt_x</p:attrName>
                                        </p:attrNameLst>
                                      </p:cBhvr>
                                      <p:tavLst>
                                        <p:tav tm="0">
                                          <p:val>
                                            <p:strVal val="0-#ppt_w/2"/>
                                          </p:val>
                                        </p:tav>
                                        <p:tav tm="100000">
                                          <p:val>
                                            <p:strVal val="#ppt_x"/>
                                          </p:val>
                                        </p:tav>
                                      </p:tavLst>
                                    </p:anim>
                                    <p:anim calcmode="lin" valueType="num">
                                      <p:cBhvr additive="base">
                                        <p:cTn id="29" dur="1000" fill="hold"/>
                                        <p:tgtEl>
                                          <p:spTgt spid="67"/>
                                        </p:tgtEl>
                                        <p:attrNameLst>
                                          <p:attrName>ppt_y</p:attrName>
                                        </p:attrNameLst>
                                      </p:cBhvr>
                                      <p:tavLst>
                                        <p:tav tm="0">
                                          <p:val>
                                            <p:strVal val="#ppt_y"/>
                                          </p:val>
                                        </p:tav>
                                        <p:tav tm="100000">
                                          <p:val>
                                            <p:strVal val="#ppt_y"/>
                                          </p:val>
                                        </p:tav>
                                      </p:tavLst>
                                    </p:anim>
                                  </p:childTnLst>
                                </p:cTn>
                              </p:par>
                              <p:par>
                                <p:cTn id="30" presetID="2" presetClass="entr" presetSubtype="8" decel="10000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additive="base">
                                        <p:cTn id="32" dur="1000" fill="hold"/>
                                        <p:tgtEl>
                                          <p:spTgt spid="64"/>
                                        </p:tgtEl>
                                        <p:attrNameLst>
                                          <p:attrName>ppt_x</p:attrName>
                                        </p:attrNameLst>
                                      </p:cBhvr>
                                      <p:tavLst>
                                        <p:tav tm="0">
                                          <p:val>
                                            <p:strVal val="0-#ppt_w/2"/>
                                          </p:val>
                                        </p:tav>
                                        <p:tav tm="100000">
                                          <p:val>
                                            <p:strVal val="#ppt_x"/>
                                          </p:val>
                                        </p:tav>
                                      </p:tavLst>
                                    </p:anim>
                                    <p:anim calcmode="lin" valueType="num">
                                      <p:cBhvr additive="base">
                                        <p:cTn id="33" dur="1000" fill="hold"/>
                                        <p:tgtEl>
                                          <p:spTgt spid="64"/>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1000" fill="hold"/>
                                        <p:tgtEl>
                                          <p:spTgt spid="52"/>
                                        </p:tgtEl>
                                        <p:attrNameLst>
                                          <p:attrName>ppt_x</p:attrName>
                                        </p:attrNameLst>
                                      </p:cBhvr>
                                      <p:tavLst>
                                        <p:tav tm="0">
                                          <p:val>
                                            <p:strVal val="1+#ppt_w/2"/>
                                          </p:val>
                                        </p:tav>
                                        <p:tav tm="100000">
                                          <p:val>
                                            <p:strVal val="#ppt_x"/>
                                          </p:val>
                                        </p:tav>
                                      </p:tavLst>
                                    </p:anim>
                                    <p:anim calcmode="lin" valueType="num">
                                      <p:cBhvr additive="base">
                                        <p:cTn id="37" dur="1000" fill="hold"/>
                                        <p:tgtEl>
                                          <p:spTgt spid="52"/>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1000" fill="hold"/>
                                        <p:tgtEl>
                                          <p:spTgt spid="58"/>
                                        </p:tgtEl>
                                        <p:attrNameLst>
                                          <p:attrName>ppt_x</p:attrName>
                                        </p:attrNameLst>
                                      </p:cBhvr>
                                      <p:tavLst>
                                        <p:tav tm="0">
                                          <p:val>
                                            <p:strVal val="1+#ppt_w/2"/>
                                          </p:val>
                                        </p:tav>
                                        <p:tav tm="100000">
                                          <p:val>
                                            <p:strVal val="#ppt_x"/>
                                          </p:val>
                                        </p:tav>
                                      </p:tavLst>
                                    </p:anim>
                                    <p:anim calcmode="lin" valueType="num">
                                      <p:cBhvr additive="base">
                                        <p:cTn id="41" dur="1000" fill="hold"/>
                                        <p:tgtEl>
                                          <p:spTgt spid="58"/>
                                        </p:tgtEl>
                                        <p:attrNameLst>
                                          <p:attrName>ppt_y</p:attrName>
                                        </p:attrNameLst>
                                      </p:cBhvr>
                                      <p:tavLst>
                                        <p:tav tm="0">
                                          <p:val>
                                            <p:strVal val="#ppt_y"/>
                                          </p:val>
                                        </p:tav>
                                        <p:tav tm="100000">
                                          <p:val>
                                            <p:strVal val="#ppt_y"/>
                                          </p:val>
                                        </p:tav>
                                      </p:tavLst>
                                    </p:anim>
                                  </p:childTnLst>
                                </p:cTn>
                              </p:par>
                              <p:par>
                                <p:cTn id="42" presetID="2" presetClass="entr" presetSubtype="2" decel="100000"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additive="base">
                                        <p:cTn id="44" dur="1000" fill="hold"/>
                                        <p:tgtEl>
                                          <p:spTgt spid="55"/>
                                        </p:tgtEl>
                                        <p:attrNameLst>
                                          <p:attrName>ppt_x</p:attrName>
                                        </p:attrNameLst>
                                      </p:cBhvr>
                                      <p:tavLst>
                                        <p:tav tm="0">
                                          <p:val>
                                            <p:strVal val="1+#ppt_w/2"/>
                                          </p:val>
                                        </p:tav>
                                        <p:tav tm="100000">
                                          <p:val>
                                            <p:strVal val="#ppt_x"/>
                                          </p:val>
                                        </p:tav>
                                      </p:tavLst>
                                    </p:anim>
                                    <p:anim calcmode="lin" valueType="num">
                                      <p:cBhvr additive="base">
                                        <p:cTn id="45" dur="10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610996" y="4570563"/>
            <a:ext cx="2241974" cy="811955"/>
            <a:chOff x="2313728" y="3401388"/>
            <a:chExt cx="2241974" cy="811955"/>
          </a:xfrm>
        </p:grpSpPr>
        <p:sp>
          <p:nvSpPr>
            <p:cNvPr id="38" name="矩形 37">
              <a:extLst>
                <a:ext uri="{FF2B5EF4-FFF2-40B4-BE49-F238E27FC236}">
                  <a16:creationId xmlns:a16="http://schemas.microsoft.com/office/drawing/2014/main" id="{E3EB1709-6D20-4440-8800-976CC5E9712E}"/>
                </a:ext>
              </a:extLst>
            </p:cNvPr>
            <p:cNvSpPr/>
            <p:nvPr/>
          </p:nvSpPr>
          <p:spPr>
            <a:xfrm>
              <a:off x="2313728" y="3677812"/>
              <a:ext cx="2241974"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a:t>
              </a:r>
              <a:r>
                <a:rPr lang="zh-CN" altLang="en-US" sz="1200" dirty="0" smtClean="0">
                  <a:solidFill>
                    <a:schemeClr val="tx1">
                      <a:lumMod val="50000"/>
                      <a:lumOff val="50000"/>
                    </a:schemeClr>
                  </a:solidFill>
                </a:rPr>
                <a:t>可以</a:t>
              </a:r>
              <a:endParaRPr lang="zh-CN" altLang="en-US" sz="1200" dirty="0">
                <a:solidFill>
                  <a:schemeClr val="tx1">
                    <a:lumMod val="50000"/>
                    <a:lumOff val="50000"/>
                  </a:schemeClr>
                </a:solidFill>
              </a:endParaRPr>
            </a:p>
          </p:txBody>
        </p:sp>
        <p:sp>
          <p:nvSpPr>
            <p:cNvPr id="39" name="矩形 38">
              <a:extLst>
                <a:ext uri="{FF2B5EF4-FFF2-40B4-BE49-F238E27FC236}">
                  <a16:creationId xmlns:a16="http://schemas.microsoft.com/office/drawing/2014/main" id="{CBCE2F27-1948-4AAF-B7D2-B7B4F23C2784}"/>
                </a:ext>
              </a:extLst>
            </p:cNvPr>
            <p:cNvSpPr/>
            <p:nvPr/>
          </p:nvSpPr>
          <p:spPr>
            <a:xfrm>
              <a:off x="2313728" y="3401388"/>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tx1">
                      <a:lumMod val="75000"/>
                      <a:lumOff val="25000"/>
                    </a:schemeClr>
                  </a:solidFill>
                </a:rPr>
                <a:t>文字</a:t>
              </a:r>
              <a:r>
                <a:rPr lang="zh-CN" altLang="en-US" sz="1600" b="1" dirty="0">
                  <a:solidFill>
                    <a:schemeClr val="tx1">
                      <a:lumMod val="75000"/>
                      <a:lumOff val="25000"/>
                    </a:schemeClr>
                  </a:solidFill>
                </a:rPr>
                <a:t>添加</a:t>
              </a:r>
            </a:p>
          </p:txBody>
        </p:sp>
      </p:grpSp>
      <p:grpSp>
        <p:nvGrpSpPr>
          <p:cNvPr id="59" name="组合 58"/>
          <p:cNvGrpSpPr/>
          <p:nvPr/>
        </p:nvGrpSpPr>
        <p:grpSpPr>
          <a:xfrm>
            <a:off x="942936" y="3027212"/>
            <a:ext cx="10123796" cy="1524301"/>
            <a:chOff x="942936" y="3027212"/>
            <a:chExt cx="10123796" cy="1524301"/>
          </a:xfrm>
        </p:grpSpPr>
        <p:sp>
          <p:nvSpPr>
            <p:cNvPr id="4" name="矩形: 圆角 38"/>
            <p:cNvSpPr/>
            <p:nvPr/>
          </p:nvSpPr>
          <p:spPr>
            <a:xfrm>
              <a:off x="2261863" y="3705131"/>
              <a:ext cx="8804869" cy="176448"/>
            </a:xfrm>
            <a:prstGeom prst="roundRect">
              <a:avLst>
                <a:gd name="adj" fmla="val 50000"/>
              </a:avLst>
            </a:prstGeom>
            <a:solidFill>
              <a:schemeClr val="bg1">
                <a:lumMod val="95000"/>
              </a:schemeClr>
            </a:solidFill>
            <a:ln w="25400" cap="flat" cmpd="sng">
              <a:noFill/>
              <a:prstDash val="solid"/>
              <a:miter/>
              <a:headEnd type="none" w="med" len="med"/>
              <a:tailEnd type="none" w="med" len="med"/>
            </a:ln>
          </p:spPr>
          <p:txBody>
            <a:bodyPr anchor="ctr"/>
            <a:lstStyle/>
            <a:p>
              <a:pPr algn="ctr"/>
              <a:endParaRPr/>
            </a:p>
          </p:txBody>
        </p:sp>
        <p:sp>
          <p:nvSpPr>
            <p:cNvPr id="5" name="任意多边形: 形状 42"/>
            <p:cNvSpPr/>
            <p:nvPr/>
          </p:nvSpPr>
          <p:spPr>
            <a:xfrm>
              <a:off x="2653699" y="3544985"/>
              <a:ext cx="480094" cy="480218"/>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6" name="任意多边形: 形状 56"/>
            <p:cNvSpPr/>
            <p:nvPr/>
          </p:nvSpPr>
          <p:spPr>
            <a:xfrm>
              <a:off x="8306228" y="3544985"/>
              <a:ext cx="480094" cy="480218"/>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7" name="任意多边形: 形状 62"/>
            <p:cNvSpPr/>
            <p:nvPr/>
          </p:nvSpPr>
          <p:spPr>
            <a:xfrm>
              <a:off x="4478698" y="3544985"/>
              <a:ext cx="480094" cy="480218"/>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8" name="任意多边形: 形状 63"/>
            <p:cNvSpPr/>
            <p:nvPr/>
          </p:nvSpPr>
          <p:spPr>
            <a:xfrm>
              <a:off x="10145798" y="3544985"/>
              <a:ext cx="478955" cy="480218"/>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9" name="任意多边形: 形状 64"/>
            <p:cNvSpPr/>
            <p:nvPr/>
          </p:nvSpPr>
          <p:spPr>
            <a:xfrm>
              <a:off x="6420850" y="3544985"/>
              <a:ext cx="478955" cy="480218"/>
            </a:xfrm>
            <a:custGeom>
              <a:avLst/>
              <a:gdLst/>
              <a:ahLst/>
              <a:cxnLst/>
              <a:rect l="0" t="0" r="0" b="0"/>
              <a:pathLst>
                <a:path w="120000" h="120000" extrusionOk="0">
                  <a:moveTo>
                    <a:pt x="102419" y="17567"/>
                  </a:moveTo>
                  <a:cubicBezTo>
                    <a:pt x="125847" y="41002"/>
                    <a:pt x="125847" y="78985"/>
                    <a:pt x="102419" y="102419"/>
                  </a:cubicBezTo>
                  <a:cubicBezTo>
                    <a:pt x="78985" y="125853"/>
                    <a:pt x="41002" y="125853"/>
                    <a:pt x="17567" y="102419"/>
                  </a:cubicBezTo>
                  <a:cubicBezTo>
                    <a:pt x="-5860" y="78985"/>
                    <a:pt x="-5860" y="41002"/>
                    <a:pt x="17567" y="17567"/>
                  </a:cubicBezTo>
                  <a:cubicBezTo>
                    <a:pt x="41002" y="-5860"/>
                    <a:pt x="78985" y="-5860"/>
                    <a:pt x="102419" y="17567"/>
                  </a:cubicBezTo>
                </a:path>
              </a:pathLst>
            </a:cu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cxnSp>
          <p:nvCxnSpPr>
            <p:cNvPr id="10" name="直接连接符 9"/>
            <p:cNvCxnSpPr/>
            <p:nvPr/>
          </p:nvCxnSpPr>
          <p:spPr>
            <a:xfrm>
              <a:off x="2891168" y="3027212"/>
              <a:ext cx="0" cy="52257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53542" y="3027212"/>
              <a:ext cx="0" cy="52257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369599" y="3027212"/>
              <a:ext cx="0" cy="52257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722941" y="4028936"/>
              <a:ext cx="0" cy="52257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542828" y="4028936"/>
              <a:ext cx="0" cy="52257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80"/>
            <p:cNvSpPr txBox="1"/>
            <p:nvPr/>
          </p:nvSpPr>
          <p:spPr>
            <a:xfrm>
              <a:off x="2635332" y="3626832"/>
              <a:ext cx="518483" cy="323294"/>
            </a:xfrm>
            <a:prstGeom prst="rect">
              <a:avLst/>
            </a:prstGeom>
            <a:noFill/>
          </p:spPr>
          <p:txBody>
            <a:bodyPr wrap="square">
              <a:normAutofit/>
            </a:bodyPr>
            <a:lstStyle/>
            <a:p>
              <a:pPr algn="ctr"/>
              <a:r>
                <a:rPr lang="de-DE" sz="1501" dirty="0">
                  <a:solidFill>
                    <a:schemeClr val="bg1"/>
                  </a:solidFill>
                  <a:latin typeface="Impact" panose="020B0806030902050204" pitchFamily="34" charset="0"/>
                </a:rPr>
                <a:t>01</a:t>
              </a:r>
            </a:p>
          </p:txBody>
        </p:sp>
        <p:sp>
          <p:nvSpPr>
            <p:cNvPr id="16" name="文本框 81"/>
            <p:cNvSpPr txBox="1"/>
            <p:nvPr/>
          </p:nvSpPr>
          <p:spPr>
            <a:xfrm>
              <a:off x="4472742" y="3626832"/>
              <a:ext cx="518483" cy="323294"/>
            </a:xfrm>
            <a:prstGeom prst="rect">
              <a:avLst/>
            </a:prstGeom>
            <a:noFill/>
          </p:spPr>
          <p:txBody>
            <a:bodyPr wrap="square">
              <a:normAutofit/>
            </a:bodyPr>
            <a:lstStyle/>
            <a:p>
              <a:pPr algn="ctr"/>
              <a:r>
                <a:rPr lang="de-DE" sz="1501" dirty="0">
                  <a:solidFill>
                    <a:schemeClr val="bg1"/>
                  </a:solidFill>
                  <a:latin typeface="Impact" panose="020B0806030902050204" pitchFamily="34" charset="0"/>
                </a:rPr>
                <a:t>02</a:t>
              </a:r>
            </a:p>
          </p:txBody>
        </p:sp>
        <p:sp>
          <p:nvSpPr>
            <p:cNvPr id="17" name="文本框 82"/>
            <p:cNvSpPr txBox="1"/>
            <p:nvPr/>
          </p:nvSpPr>
          <p:spPr>
            <a:xfrm>
              <a:off x="6405402" y="3626832"/>
              <a:ext cx="518483" cy="323294"/>
            </a:xfrm>
            <a:prstGeom prst="rect">
              <a:avLst/>
            </a:prstGeom>
            <a:noFill/>
          </p:spPr>
          <p:txBody>
            <a:bodyPr wrap="square">
              <a:normAutofit/>
            </a:bodyPr>
            <a:lstStyle/>
            <a:p>
              <a:pPr algn="ctr"/>
              <a:r>
                <a:rPr lang="de-DE" sz="1501">
                  <a:solidFill>
                    <a:schemeClr val="bg1"/>
                  </a:solidFill>
                  <a:latin typeface="Impact" panose="020B0806030902050204" pitchFamily="34" charset="0"/>
                </a:rPr>
                <a:t>03</a:t>
              </a:r>
            </a:p>
          </p:txBody>
        </p:sp>
        <p:sp>
          <p:nvSpPr>
            <p:cNvPr id="18" name="文本框 83"/>
            <p:cNvSpPr txBox="1"/>
            <p:nvPr/>
          </p:nvSpPr>
          <p:spPr>
            <a:xfrm>
              <a:off x="8280912" y="3626832"/>
              <a:ext cx="518483" cy="323294"/>
            </a:xfrm>
            <a:prstGeom prst="rect">
              <a:avLst/>
            </a:prstGeom>
            <a:noFill/>
          </p:spPr>
          <p:txBody>
            <a:bodyPr wrap="square">
              <a:normAutofit/>
            </a:bodyPr>
            <a:lstStyle/>
            <a:p>
              <a:pPr algn="ctr"/>
              <a:r>
                <a:rPr lang="de-DE" sz="1501" dirty="0">
                  <a:solidFill>
                    <a:schemeClr val="bg1"/>
                  </a:solidFill>
                  <a:latin typeface="Impact" panose="020B0806030902050204" pitchFamily="34" charset="0"/>
                </a:rPr>
                <a:t>04</a:t>
              </a:r>
            </a:p>
          </p:txBody>
        </p:sp>
        <p:sp>
          <p:nvSpPr>
            <p:cNvPr id="19" name="文本框 84"/>
            <p:cNvSpPr txBox="1"/>
            <p:nvPr/>
          </p:nvSpPr>
          <p:spPr>
            <a:xfrm>
              <a:off x="10127847" y="3626832"/>
              <a:ext cx="518483" cy="323294"/>
            </a:xfrm>
            <a:prstGeom prst="rect">
              <a:avLst/>
            </a:prstGeom>
            <a:noFill/>
          </p:spPr>
          <p:txBody>
            <a:bodyPr wrap="square">
              <a:normAutofit/>
            </a:bodyPr>
            <a:lstStyle/>
            <a:p>
              <a:pPr algn="ctr"/>
              <a:r>
                <a:rPr lang="de-DE" sz="1501" dirty="0">
                  <a:solidFill>
                    <a:schemeClr val="bg1"/>
                  </a:solidFill>
                  <a:latin typeface="Impact" panose="020B0806030902050204" pitchFamily="34" charset="0"/>
                </a:rPr>
                <a:t>05</a:t>
              </a:r>
            </a:p>
          </p:txBody>
        </p:sp>
        <p:sp>
          <p:nvSpPr>
            <p:cNvPr id="40" name="矩形 39">
              <a:extLst>
                <a:ext uri="{FF2B5EF4-FFF2-40B4-BE49-F238E27FC236}">
                  <a16:creationId xmlns:a16="http://schemas.microsoft.com/office/drawing/2014/main" id="{CBCE2F27-1948-4AAF-B7D2-B7B4F23C2784}"/>
                </a:ext>
              </a:extLst>
            </p:cNvPr>
            <p:cNvSpPr/>
            <p:nvPr/>
          </p:nvSpPr>
          <p:spPr>
            <a:xfrm>
              <a:off x="942936" y="3572728"/>
              <a:ext cx="1282718"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smtClean="0">
                  <a:solidFill>
                    <a:schemeClr val="tx1">
                      <a:lumMod val="75000"/>
                      <a:lumOff val="25000"/>
                    </a:schemeClr>
                  </a:solidFill>
                </a:rPr>
                <a:t>文字</a:t>
              </a:r>
              <a:r>
                <a:rPr lang="zh-CN" altLang="en-US" b="1" dirty="0">
                  <a:solidFill>
                    <a:schemeClr val="tx1">
                      <a:lumMod val="75000"/>
                      <a:lumOff val="25000"/>
                    </a:schemeClr>
                  </a:solidFill>
                </a:rPr>
                <a:t>添加</a:t>
              </a:r>
            </a:p>
          </p:txBody>
        </p:sp>
      </p:grpSp>
      <p:grpSp>
        <p:nvGrpSpPr>
          <p:cNvPr id="41" name="组合 40"/>
          <p:cNvGrpSpPr/>
          <p:nvPr/>
        </p:nvGrpSpPr>
        <p:grpSpPr>
          <a:xfrm>
            <a:off x="7419166" y="4570563"/>
            <a:ext cx="2241974" cy="811955"/>
            <a:chOff x="2313728" y="3401388"/>
            <a:chExt cx="2241974" cy="811955"/>
          </a:xfrm>
        </p:grpSpPr>
        <p:sp>
          <p:nvSpPr>
            <p:cNvPr id="42" name="矩形 41">
              <a:extLst>
                <a:ext uri="{FF2B5EF4-FFF2-40B4-BE49-F238E27FC236}">
                  <a16:creationId xmlns:a16="http://schemas.microsoft.com/office/drawing/2014/main" id="{E3EB1709-6D20-4440-8800-976CC5E9712E}"/>
                </a:ext>
              </a:extLst>
            </p:cNvPr>
            <p:cNvSpPr/>
            <p:nvPr/>
          </p:nvSpPr>
          <p:spPr>
            <a:xfrm>
              <a:off x="2313728" y="3677812"/>
              <a:ext cx="2241974"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a:t>
              </a:r>
              <a:r>
                <a:rPr lang="zh-CN" altLang="en-US" sz="1200" dirty="0" smtClean="0">
                  <a:solidFill>
                    <a:schemeClr val="tx1">
                      <a:lumMod val="50000"/>
                      <a:lumOff val="50000"/>
                    </a:schemeClr>
                  </a:solidFill>
                </a:rPr>
                <a:t>可以</a:t>
              </a:r>
              <a:endParaRPr lang="zh-CN" altLang="en-US" sz="1200" dirty="0">
                <a:solidFill>
                  <a:schemeClr val="tx1">
                    <a:lumMod val="50000"/>
                    <a:lumOff val="50000"/>
                  </a:schemeClr>
                </a:solidFill>
              </a:endParaRPr>
            </a:p>
          </p:txBody>
        </p:sp>
        <p:sp>
          <p:nvSpPr>
            <p:cNvPr id="43" name="矩形 42">
              <a:extLst>
                <a:ext uri="{FF2B5EF4-FFF2-40B4-BE49-F238E27FC236}">
                  <a16:creationId xmlns:a16="http://schemas.microsoft.com/office/drawing/2014/main" id="{CBCE2F27-1948-4AAF-B7D2-B7B4F23C2784}"/>
                </a:ext>
              </a:extLst>
            </p:cNvPr>
            <p:cNvSpPr/>
            <p:nvPr/>
          </p:nvSpPr>
          <p:spPr>
            <a:xfrm>
              <a:off x="2313728" y="3401388"/>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tx1">
                      <a:lumMod val="75000"/>
                      <a:lumOff val="25000"/>
                    </a:schemeClr>
                  </a:solidFill>
                </a:rPr>
                <a:t>文字</a:t>
              </a:r>
              <a:r>
                <a:rPr lang="zh-CN" altLang="en-US" sz="1600" b="1" dirty="0">
                  <a:solidFill>
                    <a:schemeClr val="tx1">
                      <a:lumMod val="75000"/>
                      <a:lumOff val="25000"/>
                    </a:schemeClr>
                  </a:solidFill>
                </a:rPr>
                <a:t>添加</a:t>
              </a:r>
            </a:p>
          </p:txBody>
        </p:sp>
      </p:grpSp>
      <p:grpSp>
        <p:nvGrpSpPr>
          <p:cNvPr id="44" name="组合 43"/>
          <p:cNvGrpSpPr/>
          <p:nvPr/>
        </p:nvGrpSpPr>
        <p:grpSpPr>
          <a:xfrm>
            <a:off x="1770181" y="2098681"/>
            <a:ext cx="2241974" cy="811955"/>
            <a:chOff x="2313728" y="3401388"/>
            <a:chExt cx="2241974" cy="811955"/>
          </a:xfrm>
        </p:grpSpPr>
        <p:sp>
          <p:nvSpPr>
            <p:cNvPr id="45" name="矩形 44">
              <a:extLst>
                <a:ext uri="{FF2B5EF4-FFF2-40B4-BE49-F238E27FC236}">
                  <a16:creationId xmlns:a16="http://schemas.microsoft.com/office/drawing/2014/main" id="{E3EB1709-6D20-4440-8800-976CC5E9712E}"/>
                </a:ext>
              </a:extLst>
            </p:cNvPr>
            <p:cNvSpPr/>
            <p:nvPr/>
          </p:nvSpPr>
          <p:spPr>
            <a:xfrm>
              <a:off x="2313728" y="3677812"/>
              <a:ext cx="2241974"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a:t>
              </a:r>
              <a:r>
                <a:rPr lang="zh-CN" altLang="en-US" sz="1200" dirty="0" smtClean="0">
                  <a:solidFill>
                    <a:schemeClr val="tx1">
                      <a:lumMod val="50000"/>
                      <a:lumOff val="50000"/>
                    </a:schemeClr>
                  </a:solidFill>
                </a:rPr>
                <a:t>可以</a:t>
              </a:r>
              <a:endParaRPr lang="zh-CN" altLang="en-US" sz="1200" dirty="0">
                <a:solidFill>
                  <a:schemeClr val="tx1">
                    <a:lumMod val="50000"/>
                    <a:lumOff val="50000"/>
                  </a:schemeClr>
                </a:solidFill>
              </a:endParaRPr>
            </a:p>
          </p:txBody>
        </p:sp>
        <p:sp>
          <p:nvSpPr>
            <p:cNvPr id="46" name="矩形 45">
              <a:extLst>
                <a:ext uri="{FF2B5EF4-FFF2-40B4-BE49-F238E27FC236}">
                  <a16:creationId xmlns:a16="http://schemas.microsoft.com/office/drawing/2014/main" id="{CBCE2F27-1948-4AAF-B7D2-B7B4F23C2784}"/>
                </a:ext>
              </a:extLst>
            </p:cNvPr>
            <p:cNvSpPr/>
            <p:nvPr/>
          </p:nvSpPr>
          <p:spPr>
            <a:xfrm>
              <a:off x="2313728" y="3401388"/>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tx1">
                      <a:lumMod val="75000"/>
                      <a:lumOff val="25000"/>
                    </a:schemeClr>
                  </a:solidFill>
                </a:rPr>
                <a:t>文字</a:t>
              </a:r>
              <a:r>
                <a:rPr lang="zh-CN" altLang="en-US" sz="1600" b="1" dirty="0">
                  <a:solidFill>
                    <a:schemeClr val="tx1">
                      <a:lumMod val="75000"/>
                      <a:lumOff val="25000"/>
                    </a:schemeClr>
                  </a:solidFill>
                </a:rPr>
                <a:t>添加</a:t>
              </a:r>
            </a:p>
          </p:txBody>
        </p:sp>
      </p:grpSp>
      <p:grpSp>
        <p:nvGrpSpPr>
          <p:cNvPr id="47" name="组合 46"/>
          <p:cNvGrpSpPr/>
          <p:nvPr/>
        </p:nvGrpSpPr>
        <p:grpSpPr>
          <a:xfrm>
            <a:off x="5539340" y="2098681"/>
            <a:ext cx="2241974" cy="811955"/>
            <a:chOff x="2313728" y="3401388"/>
            <a:chExt cx="2241974" cy="811955"/>
          </a:xfrm>
        </p:grpSpPr>
        <p:sp>
          <p:nvSpPr>
            <p:cNvPr id="48" name="矩形 47">
              <a:extLst>
                <a:ext uri="{FF2B5EF4-FFF2-40B4-BE49-F238E27FC236}">
                  <a16:creationId xmlns:a16="http://schemas.microsoft.com/office/drawing/2014/main" id="{E3EB1709-6D20-4440-8800-976CC5E9712E}"/>
                </a:ext>
              </a:extLst>
            </p:cNvPr>
            <p:cNvSpPr/>
            <p:nvPr/>
          </p:nvSpPr>
          <p:spPr>
            <a:xfrm>
              <a:off x="2313728" y="3677812"/>
              <a:ext cx="2241974"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a:t>
              </a:r>
              <a:r>
                <a:rPr lang="zh-CN" altLang="en-US" sz="1200" dirty="0" smtClean="0">
                  <a:solidFill>
                    <a:schemeClr val="tx1">
                      <a:lumMod val="50000"/>
                      <a:lumOff val="50000"/>
                    </a:schemeClr>
                  </a:solidFill>
                </a:rPr>
                <a:t>可以</a:t>
              </a:r>
              <a:endParaRPr lang="zh-CN" altLang="en-US" sz="1200" dirty="0">
                <a:solidFill>
                  <a:schemeClr val="tx1">
                    <a:lumMod val="50000"/>
                    <a:lumOff val="50000"/>
                  </a:schemeClr>
                </a:solidFill>
              </a:endParaRPr>
            </a:p>
          </p:txBody>
        </p:sp>
        <p:sp>
          <p:nvSpPr>
            <p:cNvPr id="49" name="矩形 48">
              <a:extLst>
                <a:ext uri="{FF2B5EF4-FFF2-40B4-BE49-F238E27FC236}">
                  <a16:creationId xmlns:a16="http://schemas.microsoft.com/office/drawing/2014/main" id="{CBCE2F27-1948-4AAF-B7D2-B7B4F23C2784}"/>
                </a:ext>
              </a:extLst>
            </p:cNvPr>
            <p:cNvSpPr/>
            <p:nvPr/>
          </p:nvSpPr>
          <p:spPr>
            <a:xfrm>
              <a:off x="2313728" y="3401388"/>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tx1">
                      <a:lumMod val="75000"/>
                      <a:lumOff val="25000"/>
                    </a:schemeClr>
                  </a:solidFill>
                </a:rPr>
                <a:t>文字</a:t>
              </a:r>
              <a:r>
                <a:rPr lang="zh-CN" altLang="en-US" sz="1600" b="1" dirty="0">
                  <a:solidFill>
                    <a:schemeClr val="tx1">
                      <a:lumMod val="75000"/>
                      <a:lumOff val="25000"/>
                    </a:schemeClr>
                  </a:solidFill>
                </a:rPr>
                <a:t>添加</a:t>
              </a:r>
            </a:p>
          </p:txBody>
        </p:sp>
      </p:grpSp>
      <p:grpSp>
        <p:nvGrpSpPr>
          <p:cNvPr id="50" name="组合 49"/>
          <p:cNvGrpSpPr/>
          <p:nvPr/>
        </p:nvGrpSpPr>
        <p:grpSpPr>
          <a:xfrm>
            <a:off x="9248612" y="2098681"/>
            <a:ext cx="2241974" cy="811955"/>
            <a:chOff x="2313728" y="3401388"/>
            <a:chExt cx="2241974" cy="811955"/>
          </a:xfrm>
        </p:grpSpPr>
        <p:sp>
          <p:nvSpPr>
            <p:cNvPr id="51" name="矩形 50">
              <a:extLst>
                <a:ext uri="{FF2B5EF4-FFF2-40B4-BE49-F238E27FC236}">
                  <a16:creationId xmlns:a16="http://schemas.microsoft.com/office/drawing/2014/main" id="{E3EB1709-6D20-4440-8800-976CC5E9712E}"/>
                </a:ext>
              </a:extLst>
            </p:cNvPr>
            <p:cNvSpPr/>
            <p:nvPr/>
          </p:nvSpPr>
          <p:spPr>
            <a:xfrm>
              <a:off x="2313728" y="3677812"/>
              <a:ext cx="2241974"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a:t>
              </a:r>
              <a:r>
                <a:rPr lang="zh-CN" altLang="en-US" sz="1200" dirty="0" smtClean="0">
                  <a:solidFill>
                    <a:schemeClr val="tx1">
                      <a:lumMod val="50000"/>
                      <a:lumOff val="50000"/>
                    </a:schemeClr>
                  </a:solidFill>
                </a:rPr>
                <a:t>可以</a:t>
              </a:r>
              <a:endParaRPr lang="zh-CN" altLang="en-US" sz="1200" dirty="0">
                <a:solidFill>
                  <a:schemeClr val="tx1">
                    <a:lumMod val="50000"/>
                    <a:lumOff val="50000"/>
                  </a:schemeClr>
                </a:solidFill>
              </a:endParaRPr>
            </a:p>
          </p:txBody>
        </p:sp>
        <p:sp>
          <p:nvSpPr>
            <p:cNvPr id="52" name="矩形 51">
              <a:extLst>
                <a:ext uri="{FF2B5EF4-FFF2-40B4-BE49-F238E27FC236}">
                  <a16:creationId xmlns:a16="http://schemas.microsoft.com/office/drawing/2014/main" id="{CBCE2F27-1948-4AAF-B7D2-B7B4F23C2784}"/>
                </a:ext>
              </a:extLst>
            </p:cNvPr>
            <p:cNvSpPr/>
            <p:nvPr/>
          </p:nvSpPr>
          <p:spPr>
            <a:xfrm>
              <a:off x="2313728" y="3401388"/>
              <a:ext cx="2241974"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tx1">
                      <a:lumMod val="75000"/>
                      <a:lumOff val="25000"/>
                    </a:schemeClr>
                  </a:solidFill>
                </a:rPr>
                <a:t>文字</a:t>
              </a:r>
              <a:r>
                <a:rPr lang="zh-CN" altLang="en-US" sz="1600" b="1" dirty="0">
                  <a:solidFill>
                    <a:schemeClr val="tx1">
                      <a:lumMod val="75000"/>
                      <a:lumOff val="25000"/>
                    </a:schemeClr>
                  </a:solidFill>
                </a:rPr>
                <a:t>添加</a:t>
              </a:r>
            </a:p>
          </p:txBody>
        </p:sp>
      </p:grpSp>
      <p:grpSp>
        <p:nvGrpSpPr>
          <p:cNvPr id="53" name="组合 52"/>
          <p:cNvGrpSpPr/>
          <p:nvPr/>
        </p:nvGrpSpPr>
        <p:grpSpPr>
          <a:xfrm>
            <a:off x="876622" y="365759"/>
            <a:ext cx="934836" cy="547035"/>
            <a:chOff x="681733" y="299449"/>
            <a:chExt cx="1084923" cy="634861"/>
          </a:xfrm>
        </p:grpSpPr>
        <p:sp>
          <p:nvSpPr>
            <p:cNvPr id="54" name="圆角矩形 53"/>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3395181824"/>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p:tgtEl>
                                          <p:spTgt spid="44"/>
                                        </p:tgtEl>
                                        <p:attrNameLst>
                                          <p:attrName>ppt_y</p:attrName>
                                        </p:attrNameLst>
                                      </p:cBhvr>
                                      <p:tavLst>
                                        <p:tav tm="0">
                                          <p:val>
                                            <p:strVal val="#ppt_y+#ppt_h*1.125000"/>
                                          </p:val>
                                        </p:tav>
                                        <p:tav tm="100000">
                                          <p:val>
                                            <p:strVal val="#ppt_y"/>
                                          </p:val>
                                        </p:tav>
                                      </p:tavLst>
                                    </p:anim>
                                    <p:animEffect transition="in" filter="wipe(up)">
                                      <p:cBhvr>
                                        <p:cTn id="12" dur="500"/>
                                        <p:tgtEl>
                                          <p:spTgt spid="44"/>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p:tgtEl>
                                          <p:spTgt spid="37"/>
                                        </p:tgtEl>
                                        <p:attrNameLst>
                                          <p:attrName>ppt_y</p:attrName>
                                        </p:attrNameLst>
                                      </p:cBhvr>
                                      <p:tavLst>
                                        <p:tav tm="0">
                                          <p:val>
                                            <p:strVal val="#ppt_y-#ppt_h*1.125000"/>
                                          </p:val>
                                        </p:tav>
                                        <p:tav tm="100000">
                                          <p:val>
                                            <p:strVal val="#ppt_y"/>
                                          </p:val>
                                        </p:tav>
                                      </p:tavLst>
                                    </p:anim>
                                    <p:animEffect transition="in" filter="wipe(down)">
                                      <p:cBhvr>
                                        <p:cTn id="17" dur="500"/>
                                        <p:tgtEl>
                                          <p:spTgt spid="37"/>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p:tgtEl>
                                          <p:spTgt spid="47"/>
                                        </p:tgtEl>
                                        <p:attrNameLst>
                                          <p:attrName>ppt_y</p:attrName>
                                        </p:attrNameLst>
                                      </p:cBhvr>
                                      <p:tavLst>
                                        <p:tav tm="0">
                                          <p:val>
                                            <p:strVal val="#ppt_y+#ppt_h*1.125000"/>
                                          </p:val>
                                        </p:tav>
                                        <p:tav tm="100000">
                                          <p:val>
                                            <p:strVal val="#ppt_y"/>
                                          </p:val>
                                        </p:tav>
                                      </p:tavLst>
                                    </p:anim>
                                    <p:animEffect transition="in" filter="wipe(up)">
                                      <p:cBhvr>
                                        <p:cTn id="22" dur="500"/>
                                        <p:tgtEl>
                                          <p:spTgt spid="47"/>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500"/>
                                        <p:tgtEl>
                                          <p:spTgt spid="41"/>
                                        </p:tgtEl>
                                        <p:attrNameLst>
                                          <p:attrName>ppt_y</p:attrName>
                                        </p:attrNameLst>
                                      </p:cBhvr>
                                      <p:tavLst>
                                        <p:tav tm="0">
                                          <p:val>
                                            <p:strVal val="#ppt_y-#ppt_h*1.125000"/>
                                          </p:val>
                                        </p:tav>
                                        <p:tav tm="100000">
                                          <p:val>
                                            <p:strVal val="#ppt_y"/>
                                          </p:val>
                                        </p:tav>
                                      </p:tavLst>
                                    </p:anim>
                                    <p:animEffect transition="in" filter="wipe(down)">
                                      <p:cBhvr>
                                        <p:cTn id="27" dur="500"/>
                                        <p:tgtEl>
                                          <p:spTgt spid="41"/>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p:tgtEl>
                                          <p:spTgt spid="50"/>
                                        </p:tgtEl>
                                        <p:attrNameLst>
                                          <p:attrName>ppt_y</p:attrName>
                                        </p:attrNameLst>
                                      </p:cBhvr>
                                      <p:tavLst>
                                        <p:tav tm="0">
                                          <p:val>
                                            <p:strVal val="#ppt_y+#ppt_h*1.125000"/>
                                          </p:val>
                                        </p:tav>
                                        <p:tav tm="100000">
                                          <p:val>
                                            <p:strVal val="#ppt_y"/>
                                          </p:val>
                                        </p:tav>
                                      </p:tavLst>
                                    </p:anim>
                                    <p:animEffect transition="in" filter="wipe(up)">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2109636" y="3047962"/>
            <a:ext cx="7960101" cy="1519961"/>
          </a:xfrm>
          <a:custGeom>
            <a:avLst/>
            <a:gdLst>
              <a:gd name="connsiteX0" fmla="*/ 0 w 6734175"/>
              <a:gd name="connsiteY0" fmla="*/ 1228725 h 1285875"/>
              <a:gd name="connsiteX1" fmla="*/ 1123950 w 6734175"/>
              <a:gd name="connsiteY1" fmla="*/ 28575 h 1285875"/>
              <a:gd name="connsiteX2" fmla="*/ 2266950 w 6734175"/>
              <a:gd name="connsiteY2" fmla="*/ 1285875 h 1285875"/>
              <a:gd name="connsiteX3" fmla="*/ 3352800 w 6734175"/>
              <a:gd name="connsiteY3" fmla="*/ 38100 h 1285875"/>
              <a:gd name="connsiteX4" fmla="*/ 4457700 w 6734175"/>
              <a:gd name="connsiteY4" fmla="*/ 1257300 h 1285875"/>
              <a:gd name="connsiteX5" fmla="*/ 5591175 w 6734175"/>
              <a:gd name="connsiteY5" fmla="*/ 0 h 1285875"/>
              <a:gd name="connsiteX6" fmla="*/ 6734175 w 6734175"/>
              <a:gd name="connsiteY6" fmla="*/ 118110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4175" h="1285875">
                <a:moveTo>
                  <a:pt x="0" y="1228725"/>
                </a:moveTo>
                <a:lnTo>
                  <a:pt x="1123950" y="28575"/>
                </a:lnTo>
                <a:lnTo>
                  <a:pt x="2266950" y="1285875"/>
                </a:lnTo>
                <a:lnTo>
                  <a:pt x="3352800" y="38100"/>
                </a:lnTo>
                <a:lnTo>
                  <a:pt x="4457700" y="1257300"/>
                </a:lnTo>
                <a:lnTo>
                  <a:pt x="5591175" y="0"/>
                </a:lnTo>
                <a:lnTo>
                  <a:pt x="6734175" y="1181100"/>
                </a:lnTo>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椭圆 44"/>
          <p:cNvSpPr/>
          <p:nvPr/>
        </p:nvSpPr>
        <p:spPr>
          <a:xfrm>
            <a:off x="2999507" y="2657476"/>
            <a:ext cx="958224" cy="958223"/>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6" name="任意多边形 45"/>
          <p:cNvSpPr>
            <a:spLocks/>
          </p:cNvSpPr>
          <p:nvPr/>
        </p:nvSpPr>
        <p:spPr bwMode="auto">
          <a:xfrm>
            <a:off x="3344771" y="2930605"/>
            <a:ext cx="267694" cy="45040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a:p>
        </p:txBody>
      </p:sp>
      <p:sp>
        <p:nvSpPr>
          <p:cNvPr id="43" name="椭圆 42"/>
          <p:cNvSpPr/>
          <p:nvPr/>
        </p:nvSpPr>
        <p:spPr>
          <a:xfrm>
            <a:off x="1683340" y="3991661"/>
            <a:ext cx="958224" cy="958223"/>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4" name="任意多边形 43"/>
          <p:cNvSpPr>
            <a:spLocks/>
          </p:cNvSpPr>
          <p:nvPr/>
        </p:nvSpPr>
        <p:spPr bwMode="auto">
          <a:xfrm>
            <a:off x="1954807" y="4345778"/>
            <a:ext cx="375818" cy="334419"/>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anchor="ctr"/>
          <a:lstStyle/>
          <a:p>
            <a:pPr algn="ctr"/>
            <a:endParaRPr/>
          </a:p>
        </p:txBody>
      </p:sp>
      <p:sp>
        <p:nvSpPr>
          <p:cNvPr id="41" name="椭圆 40"/>
          <p:cNvSpPr/>
          <p:nvPr/>
        </p:nvSpPr>
        <p:spPr>
          <a:xfrm>
            <a:off x="9550436" y="3991661"/>
            <a:ext cx="958224" cy="958223"/>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2" name="任意多边形 41"/>
          <p:cNvSpPr>
            <a:spLocks/>
          </p:cNvSpPr>
          <p:nvPr/>
        </p:nvSpPr>
        <p:spPr bwMode="auto">
          <a:xfrm>
            <a:off x="9783667" y="4262654"/>
            <a:ext cx="506581" cy="403196"/>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bg1"/>
          </a:solidFill>
          <a:ln w="9525">
            <a:noFill/>
            <a:round/>
            <a:headEnd/>
            <a:tailEnd/>
          </a:ln>
        </p:spPr>
        <p:txBody>
          <a:bodyPr anchor="ctr"/>
          <a:lstStyle/>
          <a:p>
            <a:pPr algn="ctr"/>
            <a:endParaRPr/>
          </a:p>
        </p:txBody>
      </p:sp>
      <p:sp>
        <p:nvSpPr>
          <p:cNvPr id="39" name="椭圆 38"/>
          <p:cNvSpPr/>
          <p:nvPr/>
        </p:nvSpPr>
        <p:spPr>
          <a:xfrm>
            <a:off x="5626857" y="2657476"/>
            <a:ext cx="958224" cy="958223"/>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40" name="任意多边形 39"/>
          <p:cNvSpPr>
            <a:spLocks/>
          </p:cNvSpPr>
          <p:nvPr/>
        </p:nvSpPr>
        <p:spPr bwMode="auto">
          <a:xfrm>
            <a:off x="5910520" y="3047962"/>
            <a:ext cx="390898" cy="294411"/>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anchor="ctr"/>
          <a:lstStyle/>
          <a:p>
            <a:pPr algn="ctr"/>
            <a:endParaRPr/>
          </a:p>
        </p:txBody>
      </p:sp>
      <p:sp>
        <p:nvSpPr>
          <p:cNvPr id="37" name="椭圆 36"/>
          <p:cNvSpPr/>
          <p:nvPr/>
        </p:nvSpPr>
        <p:spPr>
          <a:xfrm>
            <a:off x="4305705" y="3991661"/>
            <a:ext cx="958224" cy="958223"/>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8" name="任意多边形 37"/>
          <p:cNvSpPr>
            <a:spLocks/>
          </p:cNvSpPr>
          <p:nvPr/>
        </p:nvSpPr>
        <p:spPr bwMode="auto">
          <a:xfrm>
            <a:off x="4556745" y="4262256"/>
            <a:ext cx="445330" cy="448605"/>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bg1"/>
          </a:solidFill>
          <a:ln w="9525">
            <a:noFill/>
            <a:round/>
            <a:headEnd/>
            <a:tailEnd/>
          </a:ln>
        </p:spPr>
        <p:txBody>
          <a:bodyPr anchor="ctr"/>
          <a:lstStyle/>
          <a:p>
            <a:pPr algn="ctr"/>
            <a:endParaRPr/>
          </a:p>
        </p:txBody>
      </p:sp>
      <p:sp>
        <p:nvSpPr>
          <p:cNvPr id="32" name="椭圆 31"/>
          <p:cNvSpPr/>
          <p:nvPr/>
        </p:nvSpPr>
        <p:spPr>
          <a:xfrm>
            <a:off x="6928071" y="3991661"/>
            <a:ext cx="958224" cy="958223"/>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grpSp>
        <p:nvGrpSpPr>
          <p:cNvPr id="33" name="组合 32"/>
          <p:cNvGrpSpPr/>
          <p:nvPr/>
        </p:nvGrpSpPr>
        <p:grpSpPr>
          <a:xfrm>
            <a:off x="7216372" y="4274959"/>
            <a:ext cx="425521" cy="425519"/>
            <a:chOff x="4424363" y="754063"/>
            <a:chExt cx="280987" cy="280987"/>
          </a:xfrm>
          <a:solidFill>
            <a:schemeClr val="bg1"/>
          </a:solidFill>
        </p:grpSpPr>
        <p:sp>
          <p:nvSpPr>
            <p:cNvPr id="34" name="任意多边形 33"/>
            <p:cNvSpPr>
              <a:spLocks/>
            </p:cNvSpPr>
            <p:nvPr/>
          </p:nvSpPr>
          <p:spPr bwMode="auto">
            <a:xfrm>
              <a:off x="4424363" y="942975"/>
              <a:ext cx="92075" cy="92075"/>
            </a:xfrm>
            <a:custGeom>
              <a:avLst/>
              <a:gdLst/>
              <a:ahLst/>
              <a:cxnLst>
                <a:cxn ang="0">
                  <a:pos x="8" y="0"/>
                </a:cxn>
                <a:cxn ang="0">
                  <a:pos x="3" y="29"/>
                </a:cxn>
                <a:cxn ang="0">
                  <a:pos x="0" y="58"/>
                </a:cxn>
                <a:cxn ang="0">
                  <a:pos x="29" y="53"/>
                </a:cxn>
                <a:cxn ang="0">
                  <a:pos x="58" y="50"/>
                </a:cxn>
                <a:cxn ang="0">
                  <a:pos x="32" y="24"/>
                </a:cxn>
                <a:cxn ang="0">
                  <a:pos x="8" y="0"/>
                </a:cxn>
              </a:cxnLst>
              <a:rect l="0" t="0" r="r" b="b"/>
              <a:pathLst>
                <a:path w="58" h="58">
                  <a:moveTo>
                    <a:pt x="8" y="0"/>
                  </a:moveTo>
                  <a:lnTo>
                    <a:pt x="3" y="29"/>
                  </a:lnTo>
                  <a:lnTo>
                    <a:pt x="0" y="58"/>
                  </a:lnTo>
                  <a:lnTo>
                    <a:pt x="29" y="53"/>
                  </a:lnTo>
                  <a:lnTo>
                    <a:pt x="58" y="50"/>
                  </a:lnTo>
                  <a:lnTo>
                    <a:pt x="32" y="24"/>
                  </a:lnTo>
                  <a:lnTo>
                    <a:pt x="8" y="0"/>
                  </a:lnTo>
                  <a:close/>
                </a:path>
              </a:pathLst>
            </a:custGeom>
            <a:grpFill/>
            <a:ln w="9525">
              <a:noFill/>
              <a:round/>
              <a:headEnd/>
              <a:tailEnd/>
            </a:ln>
          </p:spPr>
          <p:txBody>
            <a:bodyPr anchor="ctr"/>
            <a:lstStyle/>
            <a:p>
              <a:pPr algn="ctr"/>
              <a:endParaRPr/>
            </a:p>
          </p:txBody>
        </p:sp>
        <p:sp>
          <p:nvSpPr>
            <p:cNvPr id="35" name="任意多边形 34"/>
            <p:cNvSpPr>
              <a:spLocks/>
            </p:cNvSpPr>
            <p:nvPr/>
          </p:nvSpPr>
          <p:spPr bwMode="auto">
            <a:xfrm>
              <a:off x="4449763" y="800100"/>
              <a:ext cx="206375" cy="209550"/>
            </a:xfrm>
            <a:custGeom>
              <a:avLst/>
              <a:gdLst/>
              <a:ahLst/>
              <a:cxnLst>
                <a:cxn ang="0">
                  <a:pos x="50" y="114"/>
                </a:cxn>
                <a:cxn ang="0">
                  <a:pos x="40" y="106"/>
                </a:cxn>
                <a:cxn ang="0">
                  <a:pos x="114" y="32"/>
                </a:cxn>
                <a:cxn ang="0">
                  <a:pos x="98" y="16"/>
                </a:cxn>
                <a:cxn ang="0">
                  <a:pos x="24" y="90"/>
                </a:cxn>
                <a:cxn ang="0">
                  <a:pos x="16" y="82"/>
                </a:cxn>
                <a:cxn ang="0">
                  <a:pos x="90" y="8"/>
                </a:cxn>
                <a:cxn ang="0">
                  <a:pos x="82" y="0"/>
                </a:cxn>
                <a:cxn ang="0">
                  <a:pos x="0" y="82"/>
                </a:cxn>
                <a:cxn ang="0">
                  <a:pos x="50" y="132"/>
                </a:cxn>
                <a:cxn ang="0">
                  <a:pos x="130" y="50"/>
                </a:cxn>
                <a:cxn ang="0">
                  <a:pos x="122" y="42"/>
                </a:cxn>
                <a:cxn ang="0">
                  <a:pos x="50" y="114"/>
                </a:cxn>
              </a:cxnLst>
              <a:rect l="0" t="0" r="r" b="b"/>
              <a:pathLst>
                <a:path w="130" h="132">
                  <a:moveTo>
                    <a:pt x="50" y="114"/>
                  </a:moveTo>
                  <a:lnTo>
                    <a:pt x="40" y="106"/>
                  </a:lnTo>
                  <a:lnTo>
                    <a:pt x="114" y="32"/>
                  </a:lnTo>
                  <a:lnTo>
                    <a:pt x="98" y="16"/>
                  </a:lnTo>
                  <a:lnTo>
                    <a:pt x="24" y="90"/>
                  </a:lnTo>
                  <a:lnTo>
                    <a:pt x="16" y="82"/>
                  </a:lnTo>
                  <a:lnTo>
                    <a:pt x="90" y="8"/>
                  </a:lnTo>
                  <a:lnTo>
                    <a:pt x="82" y="0"/>
                  </a:lnTo>
                  <a:lnTo>
                    <a:pt x="0" y="82"/>
                  </a:lnTo>
                  <a:lnTo>
                    <a:pt x="50" y="132"/>
                  </a:lnTo>
                  <a:lnTo>
                    <a:pt x="130" y="50"/>
                  </a:lnTo>
                  <a:lnTo>
                    <a:pt x="122" y="42"/>
                  </a:lnTo>
                  <a:lnTo>
                    <a:pt x="50" y="114"/>
                  </a:lnTo>
                  <a:close/>
                </a:path>
              </a:pathLst>
            </a:custGeom>
            <a:grpFill/>
            <a:ln w="9525">
              <a:noFill/>
              <a:round/>
              <a:headEnd/>
              <a:tailEnd/>
            </a:ln>
          </p:spPr>
          <p:txBody>
            <a:bodyPr anchor="ctr"/>
            <a:lstStyle/>
            <a:p>
              <a:pPr algn="ctr"/>
              <a:endParaRPr/>
            </a:p>
          </p:txBody>
        </p:sp>
        <p:sp>
          <p:nvSpPr>
            <p:cNvPr id="36" name="任意多边形 35"/>
            <p:cNvSpPr>
              <a:spLocks/>
            </p:cNvSpPr>
            <p:nvPr/>
          </p:nvSpPr>
          <p:spPr bwMode="auto">
            <a:xfrm>
              <a:off x="4594225" y="754063"/>
              <a:ext cx="111125" cy="112713"/>
            </a:xfrm>
            <a:custGeom>
              <a:avLst/>
              <a:gdLst/>
              <a:ahLst/>
              <a:cxnLst>
                <a:cxn ang="0">
                  <a:pos x="40" y="24"/>
                </a:cxn>
                <a:cxn ang="0">
                  <a:pos x="20" y="3"/>
                </a:cxn>
                <a:cxn ang="0">
                  <a:pos x="10" y="3"/>
                </a:cxn>
                <a:cxn ang="0">
                  <a:pos x="9" y="4"/>
                </a:cxn>
                <a:cxn ang="0">
                  <a:pos x="9" y="4"/>
                </a:cxn>
                <a:cxn ang="0">
                  <a:pos x="0" y="13"/>
                </a:cxn>
                <a:cxn ang="0">
                  <a:pos x="30" y="44"/>
                </a:cxn>
                <a:cxn ang="0">
                  <a:pos x="40" y="34"/>
                </a:cxn>
                <a:cxn ang="0">
                  <a:pos x="40" y="34"/>
                </a:cxn>
                <a:cxn ang="0">
                  <a:pos x="40" y="33"/>
                </a:cxn>
                <a:cxn ang="0">
                  <a:pos x="40" y="24"/>
                </a:cxn>
              </a:cxnLst>
              <a:rect l="0" t="0" r="r" b="b"/>
              <a:pathLst>
                <a:path w="43" h="44">
                  <a:moveTo>
                    <a:pt x="40" y="24"/>
                  </a:moveTo>
                  <a:cubicBezTo>
                    <a:pt x="20" y="3"/>
                    <a:pt x="20" y="3"/>
                    <a:pt x="20" y="3"/>
                  </a:cubicBezTo>
                  <a:cubicBezTo>
                    <a:pt x="17" y="0"/>
                    <a:pt x="13" y="0"/>
                    <a:pt x="10" y="3"/>
                  </a:cubicBezTo>
                  <a:cubicBezTo>
                    <a:pt x="9" y="4"/>
                    <a:pt x="9" y="4"/>
                    <a:pt x="9" y="4"/>
                  </a:cubicBezTo>
                  <a:cubicBezTo>
                    <a:pt x="9" y="4"/>
                    <a:pt x="9" y="4"/>
                    <a:pt x="9" y="4"/>
                  </a:cubicBezTo>
                  <a:cubicBezTo>
                    <a:pt x="0" y="13"/>
                    <a:pt x="0" y="13"/>
                    <a:pt x="0" y="13"/>
                  </a:cubicBezTo>
                  <a:cubicBezTo>
                    <a:pt x="30" y="44"/>
                    <a:pt x="30" y="44"/>
                    <a:pt x="30" y="44"/>
                  </a:cubicBezTo>
                  <a:cubicBezTo>
                    <a:pt x="40" y="34"/>
                    <a:pt x="40" y="34"/>
                    <a:pt x="40" y="34"/>
                  </a:cubicBezTo>
                  <a:cubicBezTo>
                    <a:pt x="40" y="34"/>
                    <a:pt x="40" y="34"/>
                    <a:pt x="40" y="34"/>
                  </a:cubicBezTo>
                  <a:cubicBezTo>
                    <a:pt x="40" y="33"/>
                    <a:pt x="40" y="33"/>
                    <a:pt x="40" y="33"/>
                  </a:cubicBezTo>
                  <a:cubicBezTo>
                    <a:pt x="43" y="31"/>
                    <a:pt x="43" y="26"/>
                    <a:pt x="40" y="24"/>
                  </a:cubicBezTo>
                  <a:close/>
                </a:path>
              </a:pathLst>
            </a:custGeom>
            <a:grpFill/>
            <a:ln w="9525">
              <a:noFill/>
              <a:round/>
              <a:headEnd/>
              <a:tailEnd/>
            </a:ln>
          </p:spPr>
          <p:txBody>
            <a:bodyPr anchor="ctr"/>
            <a:lstStyle/>
            <a:p>
              <a:pPr algn="ctr"/>
              <a:endParaRPr/>
            </a:p>
          </p:txBody>
        </p:sp>
      </p:grpSp>
      <p:sp>
        <p:nvSpPr>
          <p:cNvPr id="30" name="椭圆 29"/>
          <p:cNvSpPr/>
          <p:nvPr/>
        </p:nvSpPr>
        <p:spPr>
          <a:xfrm>
            <a:off x="8254209" y="2657476"/>
            <a:ext cx="958224" cy="958223"/>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31" name="任意多边形 30"/>
          <p:cNvSpPr>
            <a:spLocks/>
          </p:cNvSpPr>
          <p:nvPr/>
        </p:nvSpPr>
        <p:spPr bwMode="auto">
          <a:xfrm>
            <a:off x="8506264" y="2947119"/>
            <a:ext cx="454112" cy="393370"/>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bg1"/>
          </a:solidFill>
          <a:ln w="9525">
            <a:noFill/>
            <a:round/>
            <a:headEnd/>
            <a:tailEnd/>
          </a:ln>
        </p:spPr>
        <p:txBody>
          <a:bodyPr anchor="ctr"/>
          <a:lstStyle/>
          <a:p>
            <a:pPr algn="ctr"/>
            <a:endParaRPr/>
          </a:p>
        </p:txBody>
      </p:sp>
      <p:sp>
        <p:nvSpPr>
          <p:cNvPr id="49" name="矩形 48">
            <a:extLst>
              <a:ext uri="{FF2B5EF4-FFF2-40B4-BE49-F238E27FC236}">
                <a16:creationId xmlns:a16="http://schemas.microsoft.com/office/drawing/2014/main" id="{CBCE2F27-1948-4AAF-B7D2-B7B4F23C2784}"/>
              </a:ext>
            </a:extLst>
          </p:cNvPr>
          <p:cNvSpPr/>
          <p:nvPr/>
        </p:nvSpPr>
        <p:spPr>
          <a:xfrm>
            <a:off x="1253404" y="5053364"/>
            <a:ext cx="1818095"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50" name="矩形 49">
            <a:extLst>
              <a:ext uri="{FF2B5EF4-FFF2-40B4-BE49-F238E27FC236}">
                <a16:creationId xmlns:a16="http://schemas.microsoft.com/office/drawing/2014/main" id="{CBCE2F27-1948-4AAF-B7D2-B7B4F23C2784}"/>
              </a:ext>
            </a:extLst>
          </p:cNvPr>
          <p:cNvSpPr/>
          <p:nvPr/>
        </p:nvSpPr>
        <p:spPr>
          <a:xfrm>
            <a:off x="3870362" y="5053364"/>
            <a:ext cx="1818095"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51" name="矩形 50">
            <a:extLst>
              <a:ext uri="{FF2B5EF4-FFF2-40B4-BE49-F238E27FC236}">
                <a16:creationId xmlns:a16="http://schemas.microsoft.com/office/drawing/2014/main" id="{CBCE2F27-1948-4AAF-B7D2-B7B4F23C2784}"/>
              </a:ext>
            </a:extLst>
          </p:cNvPr>
          <p:cNvSpPr/>
          <p:nvPr/>
        </p:nvSpPr>
        <p:spPr>
          <a:xfrm>
            <a:off x="6498135" y="5053364"/>
            <a:ext cx="1818095"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52" name="矩形 51">
            <a:extLst>
              <a:ext uri="{FF2B5EF4-FFF2-40B4-BE49-F238E27FC236}">
                <a16:creationId xmlns:a16="http://schemas.microsoft.com/office/drawing/2014/main" id="{CBCE2F27-1948-4AAF-B7D2-B7B4F23C2784}"/>
              </a:ext>
            </a:extLst>
          </p:cNvPr>
          <p:cNvSpPr/>
          <p:nvPr/>
        </p:nvSpPr>
        <p:spPr>
          <a:xfrm>
            <a:off x="9120500" y="5053364"/>
            <a:ext cx="1818095"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53" name="矩形 52">
            <a:extLst>
              <a:ext uri="{FF2B5EF4-FFF2-40B4-BE49-F238E27FC236}">
                <a16:creationId xmlns:a16="http://schemas.microsoft.com/office/drawing/2014/main" id="{CBCE2F27-1948-4AAF-B7D2-B7B4F23C2784}"/>
              </a:ext>
            </a:extLst>
          </p:cNvPr>
          <p:cNvSpPr/>
          <p:nvPr/>
        </p:nvSpPr>
        <p:spPr>
          <a:xfrm>
            <a:off x="7824272" y="2141879"/>
            <a:ext cx="1818095"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54" name="矩形 53">
            <a:extLst>
              <a:ext uri="{FF2B5EF4-FFF2-40B4-BE49-F238E27FC236}">
                <a16:creationId xmlns:a16="http://schemas.microsoft.com/office/drawing/2014/main" id="{CBCE2F27-1948-4AAF-B7D2-B7B4F23C2784}"/>
              </a:ext>
            </a:extLst>
          </p:cNvPr>
          <p:cNvSpPr/>
          <p:nvPr/>
        </p:nvSpPr>
        <p:spPr>
          <a:xfrm>
            <a:off x="5196921" y="2141879"/>
            <a:ext cx="1818095"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55" name="矩形 54">
            <a:extLst>
              <a:ext uri="{FF2B5EF4-FFF2-40B4-BE49-F238E27FC236}">
                <a16:creationId xmlns:a16="http://schemas.microsoft.com/office/drawing/2014/main" id="{CBCE2F27-1948-4AAF-B7D2-B7B4F23C2784}"/>
              </a:ext>
            </a:extLst>
          </p:cNvPr>
          <p:cNvSpPr/>
          <p:nvPr/>
        </p:nvSpPr>
        <p:spPr>
          <a:xfrm>
            <a:off x="2569570" y="2141879"/>
            <a:ext cx="1818095"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grpSp>
        <p:nvGrpSpPr>
          <p:cNvPr id="56" name="组合 55"/>
          <p:cNvGrpSpPr/>
          <p:nvPr/>
        </p:nvGrpSpPr>
        <p:grpSpPr>
          <a:xfrm>
            <a:off x="876622" y="365759"/>
            <a:ext cx="934836" cy="547035"/>
            <a:chOff x="681733" y="299449"/>
            <a:chExt cx="1084923" cy="634861"/>
          </a:xfrm>
        </p:grpSpPr>
        <p:sp>
          <p:nvSpPr>
            <p:cNvPr id="57" name="圆角矩形 56"/>
            <p:cNvSpPr/>
            <p:nvPr/>
          </p:nvSpPr>
          <p:spPr>
            <a:xfrm rot="2700000">
              <a:off x="681733" y="299449"/>
              <a:ext cx="634861" cy="634861"/>
            </a:xfrm>
            <a:prstGeom prst="roundRect">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rot="2700000">
              <a:off x="1131795" y="299449"/>
              <a:ext cx="634861" cy="634861"/>
            </a:xfrm>
            <a:prstGeom prst="roundRect">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p:nvPr/>
        </p:nvCxnSpPr>
        <p:spPr>
          <a:xfrm>
            <a:off x="0" y="639276"/>
            <a:ext cx="698779"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130936" y="639276"/>
            <a:ext cx="806106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CBCE2F27-1948-4AAF-B7D2-B7B4F23C2784}"/>
              </a:ext>
            </a:extLst>
          </p:cNvPr>
          <p:cNvSpPr/>
          <p:nvPr/>
        </p:nvSpPr>
        <p:spPr>
          <a:xfrm>
            <a:off x="2015067" y="369102"/>
            <a:ext cx="2546175" cy="53553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标题文字添加</a:t>
            </a:r>
          </a:p>
        </p:txBody>
      </p:sp>
    </p:spTree>
    <p:extLst>
      <p:ext uri="{BB962C8B-B14F-4D97-AF65-F5344CB8AC3E}">
        <p14:creationId xmlns:p14="http://schemas.microsoft.com/office/powerpoint/2010/main" val="3837914810"/>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par>
                                <p:cTn id="40" presetID="53" presetClass="entr" presetSubtype="16"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Effect transition="in" filter="fade">
                                      <p:cBhvr>
                                        <p:cTn id="69" dur="500"/>
                                        <p:tgtEl>
                                          <p:spTgt spid="3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p:cTn id="72" dur="500" fill="hold"/>
                                        <p:tgtEl>
                                          <p:spTgt spid="31"/>
                                        </p:tgtEl>
                                        <p:attrNameLst>
                                          <p:attrName>ppt_w</p:attrName>
                                        </p:attrNameLst>
                                      </p:cBhvr>
                                      <p:tavLst>
                                        <p:tav tm="0">
                                          <p:val>
                                            <p:fltVal val="0"/>
                                          </p:val>
                                        </p:tav>
                                        <p:tav tm="100000">
                                          <p:val>
                                            <p:strVal val="#ppt_w"/>
                                          </p:val>
                                        </p:tav>
                                      </p:tavLst>
                                    </p:anim>
                                    <p:anim calcmode="lin" valueType="num">
                                      <p:cBhvr>
                                        <p:cTn id="73" dur="500" fill="hold"/>
                                        <p:tgtEl>
                                          <p:spTgt spid="31"/>
                                        </p:tgtEl>
                                        <p:attrNameLst>
                                          <p:attrName>ppt_h</p:attrName>
                                        </p:attrNameLst>
                                      </p:cBhvr>
                                      <p:tavLst>
                                        <p:tav tm="0">
                                          <p:val>
                                            <p:fltVal val="0"/>
                                          </p:val>
                                        </p:tav>
                                        <p:tav tm="100000">
                                          <p:val>
                                            <p:strVal val="#ppt_h"/>
                                          </p:val>
                                        </p:tav>
                                      </p:tavLst>
                                    </p:anim>
                                    <p:animEffect transition="in" filter="fade">
                                      <p:cBhvr>
                                        <p:cTn id="74" dur="500"/>
                                        <p:tgtEl>
                                          <p:spTgt spid="31"/>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ipe(left)">
                                      <p:cBhvr>
                                        <p:cTn id="78" dur="1000"/>
                                        <p:tgtEl>
                                          <p:spTgt spid="9"/>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500"/>
                                        <p:tgtEl>
                                          <p:spTgt spid="5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fade">
                                      <p:cBhvr>
                                        <p:cTn id="97" dur="500"/>
                                        <p:tgtEl>
                                          <p:spTgt spid="5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5" grpId="0" animBg="1"/>
      <p:bldP spid="46" grpId="0" animBg="1"/>
      <p:bldP spid="43" grpId="0" animBg="1"/>
      <p:bldP spid="44" grpId="0" animBg="1"/>
      <p:bldP spid="41" grpId="0" animBg="1"/>
      <p:bldP spid="42" grpId="0" animBg="1"/>
      <p:bldP spid="39" grpId="0" animBg="1"/>
      <p:bldP spid="40" grpId="0" animBg="1"/>
      <p:bldP spid="37" grpId="0" animBg="1"/>
      <p:bldP spid="38" grpId="0" animBg="1"/>
      <p:bldP spid="32" grpId="0" animBg="1"/>
      <p:bldP spid="30" grpId="0" animBg="1"/>
      <p:bldP spid="31" grpId="0" animBg="1"/>
      <p:bldP spid="49" grpId="0"/>
      <p:bldP spid="50" grpId="0"/>
      <p:bldP spid="51" grpId="0"/>
      <p:bldP spid="52" grpId="0"/>
      <p:bldP spid="53" grpId="0"/>
      <p:bldP spid="54"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703420" y="1778606"/>
            <a:ext cx="1166123" cy="1166123"/>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22" name="组合 21"/>
          <p:cNvGrpSpPr/>
          <p:nvPr/>
        </p:nvGrpSpPr>
        <p:grpSpPr>
          <a:xfrm>
            <a:off x="4562289" y="905156"/>
            <a:ext cx="3114000" cy="3114000"/>
            <a:chOff x="4613089" y="790856"/>
            <a:chExt cx="3114000" cy="3114000"/>
          </a:xfrm>
        </p:grpSpPr>
        <p:pic>
          <p:nvPicPr>
            <p:cNvPr id="17" name="图片 16"/>
            <p:cNvPicPr>
              <a:picLocks noChangeAspect="1"/>
            </p:cNvPicPr>
            <p:nvPr/>
          </p:nvPicPr>
          <p:blipFill rotWithShape="1">
            <a:blip r:embed="rId3"/>
            <a:srcRect l="32033" t="42712" r="32595" b="4196"/>
            <a:stretch/>
          </p:blipFill>
          <p:spPr>
            <a:xfrm>
              <a:off x="4613089" y="790856"/>
              <a:ext cx="3112826" cy="3112826"/>
            </a:xfrm>
            <a:prstGeom prst="ellipse">
              <a:avLst/>
            </a:prstGeom>
          </p:spPr>
        </p:pic>
        <p:sp>
          <p:nvSpPr>
            <p:cNvPr id="21" name="椭圆 20"/>
            <p:cNvSpPr/>
            <p:nvPr/>
          </p:nvSpPr>
          <p:spPr>
            <a:xfrm>
              <a:off x="4613089" y="790856"/>
              <a:ext cx="3114000" cy="3114000"/>
            </a:xfrm>
            <a:prstGeom prst="ellipse">
              <a:avLst/>
            </a:prstGeom>
            <a:gradFill flip="none" rotWithShape="1">
              <a:gsLst>
                <a:gs pos="0">
                  <a:srgbClr val="37D1DC">
                    <a:alpha val="40000"/>
                  </a:srgbClr>
                </a:gs>
                <a:gs pos="100000">
                  <a:srgbClr val="5B87E5">
                    <a:alpha val="4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6" name="椭圆 5"/>
          <p:cNvSpPr/>
          <p:nvPr/>
        </p:nvSpPr>
        <p:spPr>
          <a:xfrm>
            <a:off x="4286481" y="2944728"/>
            <a:ext cx="802693" cy="802693"/>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椭圆 6"/>
          <p:cNvSpPr/>
          <p:nvPr/>
        </p:nvSpPr>
        <p:spPr>
          <a:xfrm>
            <a:off x="7172415" y="2944728"/>
            <a:ext cx="551034" cy="551034"/>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椭圆 7"/>
          <p:cNvSpPr/>
          <p:nvPr/>
        </p:nvSpPr>
        <p:spPr>
          <a:xfrm>
            <a:off x="7733838" y="2086150"/>
            <a:ext cx="858578" cy="858578"/>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8163127" y="3258328"/>
            <a:ext cx="375420" cy="37542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椭圆 9"/>
          <p:cNvSpPr/>
          <p:nvPr/>
        </p:nvSpPr>
        <p:spPr>
          <a:xfrm>
            <a:off x="9033984" y="2228182"/>
            <a:ext cx="233387" cy="23338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椭圆 10"/>
          <p:cNvSpPr/>
          <p:nvPr/>
        </p:nvSpPr>
        <p:spPr>
          <a:xfrm>
            <a:off x="2833514" y="2711341"/>
            <a:ext cx="233387" cy="233387"/>
          </a:xfrm>
          <a:prstGeom prst="ellipse">
            <a:avLst/>
          </a:prstGeom>
          <a:gradFill flip="none" rotWithShape="1">
            <a:gsLst>
              <a:gs pos="0">
                <a:srgbClr val="37D1DC">
                  <a:alpha val="90000"/>
                </a:srgbClr>
              </a:gs>
              <a:gs pos="100000">
                <a:srgbClr val="5B87E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椭圆 11"/>
          <p:cNvSpPr/>
          <p:nvPr/>
        </p:nvSpPr>
        <p:spPr>
          <a:xfrm>
            <a:off x="3328000" y="3720503"/>
            <a:ext cx="375420" cy="375420"/>
          </a:xfrm>
          <a:prstGeom prst="ellipse">
            <a:avLst/>
          </a:prstGeom>
          <a:gradFill flip="none" rotWithShape="1">
            <a:gsLst>
              <a:gs pos="0">
                <a:srgbClr val="FF5130">
                  <a:alpha val="90000"/>
                </a:srgbClr>
              </a:gs>
              <a:gs pos="100000">
                <a:srgbClr val="DE2575">
                  <a:alpha val="90000"/>
                </a:srgbClr>
              </a:gs>
            </a:gsLst>
            <a:lin ang="2700000" scaled="1"/>
            <a:tileRect/>
          </a:gra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3" name="组合 12"/>
          <p:cNvGrpSpPr/>
          <p:nvPr/>
        </p:nvGrpSpPr>
        <p:grpSpPr>
          <a:xfrm>
            <a:off x="3558699" y="4397319"/>
            <a:ext cx="5120006" cy="1380925"/>
            <a:chOff x="874712" y="2958979"/>
            <a:chExt cx="5120006" cy="1380925"/>
          </a:xfrm>
        </p:grpSpPr>
        <p:sp>
          <p:nvSpPr>
            <p:cNvPr id="14" name="矩形 13">
              <a:extLst>
                <a:ext uri="{FF2B5EF4-FFF2-40B4-BE49-F238E27FC236}">
                  <a16:creationId xmlns:a16="http://schemas.microsoft.com/office/drawing/2014/main" id="{E3EB1709-6D20-4440-8800-976CC5E9712E}"/>
                </a:ext>
              </a:extLst>
            </p:cNvPr>
            <p:cNvSpPr/>
            <p:nvPr/>
          </p:nvSpPr>
          <p:spPr>
            <a:xfrm>
              <a:off x="874712" y="3639712"/>
              <a:ext cx="5120006" cy="70019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15" name="矩形 14">
              <a:extLst>
                <a:ext uri="{FF2B5EF4-FFF2-40B4-BE49-F238E27FC236}">
                  <a16:creationId xmlns:a16="http://schemas.microsoft.com/office/drawing/2014/main" id="{CBCE2F27-1948-4AAF-B7D2-B7B4F23C2784}"/>
                </a:ext>
              </a:extLst>
            </p:cNvPr>
            <p:cNvSpPr/>
            <p:nvPr/>
          </p:nvSpPr>
          <p:spPr>
            <a:xfrm>
              <a:off x="1428028" y="2958979"/>
              <a:ext cx="4013374" cy="69980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600" b="0" i="0" u="none" strike="noStrike" kern="1200" cap="none" spc="0" normalizeH="0" baseline="0" noProof="0" dirty="0">
                  <a:ln>
                    <a:noFill/>
                  </a:ln>
                  <a:gradFill>
                    <a:gsLst>
                      <a:gs pos="0">
                        <a:srgbClr val="DE2575"/>
                      </a:gs>
                      <a:gs pos="100000">
                        <a:srgbClr val="FF5130"/>
                      </a:gs>
                    </a:gsLst>
                    <a:lin ang="2700000" scaled="1"/>
                  </a:gradFill>
                  <a:effectLst/>
                  <a:uLnTx/>
                  <a:uFillTx/>
                  <a:latin typeface="时尚中黑简体" panose="01010104010101010101" pitchFamily="2" charset="-122"/>
                  <a:ea typeface="时尚中黑简体" panose="01010104010101010101" pitchFamily="2" charset="-122"/>
                  <a:cs typeface="+mn-cs"/>
                </a:rPr>
                <a:t>标题文字添加</a:t>
              </a:r>
            </a:p>
          </p:txBody>
        </p:sp>
      </p:grpSp>
      <p:sp>
        <p:nvSpPr>
          <p:cNvPr id="16" name="文本框 15"/>
          <p:cNvSpPr txBox="1"/>
          <p:nvPr/>
        </p:nvSpPr>
        <p:spPr>
          <a:xfrm>
            <a:off x="5555672" y="1908158"/>
            <a:ext cx="1127233" cy="110799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prstClr val="white"/>
                </a:solidFill>
                <a:effectLst/>
                <a:uLnTx/>
                <a:uFillTx/>
                <a:latin typeface="Arial"/>
                <a:ea typeface="微软雅黑"/>
                <a:cs typeface="+mn-cs"/>
              </a:rPr>
              <a:t>02</a:t>
            </a:r>
            <a:endParaRPr kumimoji="0" lang="zh-CN" altLang="en-US" sz="6600" b="1" i="0" u="none" strike="noStrike" kern="1200" cap="none" spc="0" normalizeH="0" baseline="0" noProof="0" dirty="0" smtClean="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01099100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0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anim calcmode="lin" valueType="num">
                                      <p:cBhvr>
                                        <p:cTn id="17" dur="500" fill="hold"/>
                                        <p:tgtEl>
                                          <p:spTgt spid="22"/>
                                        </p:tgtEl>
                                        <p:attrNameLst>
                                          <p:attrName>ppt_x</p:attrName>
                                        </p:attrNameLst>
                                      </p:cBhvr>
                                      <p:tavLst>
                                        <p:tav tm="0">
                                          <p:val>
                                            <p:fltVal val="0.5"/>
                                          </p:val>
                                        </p:tav>
                                        <p:tav tm="100000">
                                          <p:val>
                                            <p:strVal val="#ppt_x"/>
                                          </p:val>
                                        </p:tav>
                                      </p:tavLst>
                                    </p:anim>
                                    <p:anim calcmode="lin" valueType="num">
                                      <p:cBhvr>
                                        <p:cTn id="18" dur="500" fill="hold"/>
                                        <p:tgtEl>
                                          <p:spTgt spid="22"/>
                                        </p:tgtEl>
                                        <p:attrNameLst>
                                          <p:attrName>ppt_y</p:attrName>
                                        </p:attrNameLst>
                                      </p:cBhvr>
                                      <p:tavLst>
                                        <p:tav tm="0">
                                          <p:val>
                                            <p:fltVal val="0.5"/>
                                          </p:val>
                                        </p:tav>
                                        <p:tav tm="100000">
                                          <p:val>
                                            <p:strVal val="#ppt_y"/>
                                          </p:val>
                                        </p:tav>
                                      </p:tavLst>
                                    </p:anim>
                                  </p:childTnLst>
                                </p:cTn>
                              </p:par>
                              <p:par>
                                <p:cTn id="19" presetID="10" presetClass="entr" presetSubtype="0" fill="hold" grpId="0" nodeType="withEffect">
                                  <p:stCondLst>
                                    <p:cond delay="2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53" presetClass="entr" presetSubtype="528" fill="hold" grpId="0" nodeType="withEffect">
                                  <p:stCondLst>
                                    <p:cond delay="25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anim calcmode="lin" valueType="num">
                                      <p:cBhvr>
                                        <p:cTn id="27" dur="500" fill="hold"/>
                                        <p:tgtEl>
                                          <p:spTgt spid="6"/>
                                        </p:tgtEl>
                                        <p:attrNameLst>
                                          <p:attrName>ppt_x</p:attrName>
                                        </p:attrNameLst>
                                      </p:cBhvr>
                                      <p:tavLst>
                                        <p:tav tm="0">
                                          <p:val>
                                            <p:fltVal val="0.5"/>
                                          </p:val>
                                        </p:tav>
                                        <p:tav tm="100000">
                                          <p:val>
                                            <p:strVal val="#ppt_x"/>
                                          </p:val>
                                        </p:tav>
                                      </p:tavLst>
                                    </p:anim>
                                    <p:anim calcmode="lin" valueType="num">
                                      <p:cBhvr>
                                        <p:cTn id="28" dur="500" fill="hold"/>
                                        <p:tgtEl>
                                          <p:spTgt spid="6"/>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225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anim calcmode="lin" valueType="num">
                                      <p:cBhvr>
                                        <p:cTn id="34" dur="500" fill="hold"/>
                                        <p:tgtEl>
                                          <p:spTgt spid="7"/>
                                        </p:tgtEl>
                                        <p:attrNameLst>
                                          <p:attrName>ppt_x</p:attrName>
                                        </p:attrNameLst>
                                      </p:cBhvr>
                                      <p:tavLst>
                                        <p:tav tm="0">
                                          <p:val>
                                            <p:fltVal val="0.5"/>
                                          </p:val>
                                        </p:tav>
                                        <p:tav tm="100000">
                                          <p:val>
                                            <p:strVal val="#ppt_x"/>
                                          </p:val>
                                        </p:tav>
                                      </p:tavLst>
                                    </p:anim>
                                    <p:anim calcmode="lin" valueType="num">
                                      <p:cBhvr>
                                        <p:cTn id="35" dur="500" fill="hold"/>
                                        <p:tgtEl>
                                          <p:spTgt spid="7"/>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100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anim calcmode="lin" valueType="num">
                                      <p:cBhvr>
                                        <p:cTn id="41" dur="500" fill="hold"/>
                                        <p:tgtEl>
                                          <p:spTgt spid="8"/>
                                        </p:tgtEl>
                                        <p:attrNameLst>
                                          <p:attrName>ppt_x</p:attrName>
                                        </p:attrNameLst>
                                      </p:cBhvr>
                                      <p:tavLst>
                                        <p:tav tm="0">
                                          <p:val>
                                            <p:fltVal val="0.5"/>
                                          </p:val>
                                        </p:tav>
                                        <p:tav tm="100000">
                                          <p:val>
                                            <p:strVal val="#ppt_x"/>
                                          </p:val>
                                        </p:tav>
                                      </p:tavLst>
                                    </p:anim>
                                    <p:anim calcmode="lin" valueType="num">
                                      <p:cBhvr>
                                        <p:cTn id="42" dur="500" fill="hold"/>
                                        <p:tgtEl>
                                          <p:spTgt spid="8"/>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anim calcmode="lin" valueType="num">
                                      <p:cBhvr>
                                        <p:cTn id="48" dur="500" fill="hold"/>
                                        <p:tgtEl>
                                          <p:spTgt spid="9"/>
                                        </p:tgtEl>
                                        <p:attrNameLst>
                                          <p:attrName>ppt_x</p:attrName>
                                        </p:attrNameLst>
                                      </p:cBhvr>
                                      <p:tavLst>
                                        <p:tav tm="0">
                                          <p:val>
                                            <p:fltVal val="0.5"/>
                                          </p:val>
                                        </p:tav>
                                        <p:tav tm="100000">
                                          <p:val>
                                            <p:strVal val="#ppt_x"/>
                                          </p:val>
                                        </p:tav>
                                      </p:tavLst>
                                    </p:anim>
                                    <p:anim calcmode="lin" valueType="num">
                                      <p:cBhvr>
                                        <p:cTn id="49" dur="500" fill="hold"/>
                                        <p:tgtEl>
                                          <p:spTgt spid="9"/>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175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125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anim calcmode="lin" valueType="num">
                                      <p:cBhvr>
                                        <p:cTn id="62" dur="500" fill="hold"/>
                                        <p:tgtEl>
                                          <p:spTgt spid="11"/>
                                        </p:tgtEl>
                                        <p:attrNameLst>
                                          <p:attrName>ppt_x</p:attrName>
                                        </p:attrNameLst>
                                      </p:cBhvr>
                                      <p:tavLst>
                                        <p:tav tm="0">
                                          <p:val>
                                            <p:fltVal val="0.5"/>
                                          </p:val>
                                        </p:tav>
                                        <p:tav tm="100000">
                                          <p:val>
                                            <p:strVal val="#ppt_x"/>
                                          </p:val>
                                        </p:tav>
                                      </p:tavLst>
                                    </p:anim>
                                    <p:anim calcmode="lin" valueType="num">
                                      <p:cBhvr>
                                        <p:cTn id="63" dur="500" fill="hold"/>
                                        <p:tgtEl>
                                          <p:spTgt spid="11"/>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150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anim calcmode="lin" valueType="num">
                                      <p:cBhvr>
                                        <p:cTn id="69" dur="500" fill="hold"/>
                                        <p:tgtEl>
                                          <p:spTgt spid="12"/>
                                        </p:tgtEl>
                                        <p:attrNameLst>
                                          <p:attrName>ppt_x</p:attrName>
                                        </p:attrNameLst>
                                      </p:cBhvr>
                                      <p:tavLst>
                                        <p:tav tm="0">
                                          <p:val>
                                            <p:fltVal val="0.5"/>
                                          </p:val>
                                        </p:tav>
                                        <p:tav tm="100000">
                                          <p:val>
                                            <p:strVal val="#ppt_x"/>
                                          </p:val>
                                        </p:tav>
                                      </p:tavLst>
                                    </p:anim>
                                    <p:anim calcmode="lin" valueType="num">
                                      <p:cBhvr>
                                        <p:cTn id="70" dur="500" fill="hold"/>
                                        <p:tgtEl>
                                          <p:spTgt spid="12"/>
                                        </p:tgtEl>
                                        <p:attrNameLst>
                                          <p:attrName>ppt_y</p:attrName>
                                        </p:attrNameLst>
                                      </p:cBhvr>
                                      <p:tavLst>
                                        <p:tav tm="0">
                                          <p:val>
                                            <p:fltVal val="0.5"/>
                                          </p:val>
                                        </p:tav>
                                        <p:tav tm="100000">
                                          <p:val>
                                            <p:strVal val="#ppt_y"/>
                                          </p:val>
                                        </p:tav>
                                      </p:tavLst>
                                    </p:anim>
                                  </p:childTnLst>
                                </p:cTn>
                              </p:par>
                            </p:childTnLst>
                          </p:cTn>
                        </p:par>
                        <p:par>
                          <p:cTn id="71" fill="hold">
                            <p:stCondLst>
                              <p:cond delay="3000"/>
                            </p:stCondLst>
                            <p:childTnLst>
                              <p:par>
                                <p:cTn id="72" presetID="42" presetClass="entr" presetSubtype="0"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1000"/>
                                        <p:tgtEl>
                                          <p:spTgt spid="13"/>
                                        </p:tgtEl>
                                      </p:cBhvr>
                                    </p:animEffect>
                                    <p:anim calcmode="lin" valueType="num">
                                      <p:cBhvr>
                                        <p:cTn id="75" dur="1000" fill="hold"/>
                                        <p:tgtEl>
                                          <p:spTgt spid="13"/>
                                        </p:tgtEl>
                                        <p:attrNameLst>
                                          <p:attrName>ppt_x</p:attrName>
                                        </p:attrNameLst>
                                      </p:cBhvr>
                                      <p:tavLst>
                                        <p:tav tm="0">
                                          <p:val>
                                            <p:strVal val="#ppt_x"/>
                                          </p:val>
                                        </p:tav>
                                        <p:tav tm="100000">
                                          <p:val>
                                            <p:strVal val="#ppt_x"/>
                                          </p:val>
                                        </p:tav>
                                      </p:tavLst>
                                    </p:anim>
                                    <p:anim calcmode="lin" valueType="num">
                                      <p:cBhvr>
                                        <p:cTn id="7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TotalTime>
  <Words>2044</Words>
  <Application>Microsoft Office PowerPoint</Application>
  <PresentationFormat>宽屏</PresentationFormat>
  <Paragraphs>243</Paragraphs>
  <Slides>26</Slides>
  <Notes>26</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等线</vt:lpstr>
      <vt:lpstr>时尚中黑简体</vt:lpstr>
      <vt:lpstr>微软雅黑</vt:lpstr>
      <vt:lpstr>Arial</vt:lpstr>
      <vt:lpstr>Impact</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ITTK</cp:lastModifiedBy>
  <cp:revision>32</cp:revision>
  <dcterms:created xsi:type="dcterms:W3CDTF">2017-07-19T08:43:09Z</dcterms:created>
  <dcterms:modified xsi:type="dcterms:W3CDTF">2018-10-25T03:06:44Z</dcterms:modified>
</cp:coreProperties>
</file>